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7C09-7954-4B8D-934B-94BAFB9DCC66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D56-DA64-4A8C-8702-9E572C666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48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7C09-7954-4B8D-934B-94BAFB9DCC66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8D56-DA64-4A8C-8702-9E572C666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49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99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Consideration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49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94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valid contract requirements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8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Capacity to contract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63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Legally Contracted For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71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Proper Form: </a:t>
            </a:r>
            <a:br>
              <a:rPr lang="en-US" sz="4000" smtClean="0"/>
            </a:br>
            <a:r>
              <a:rPr lang="en-US" sz="4000" smtClean="0"/>
              <a:t> A Written Contract or an Oral Contract?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7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 form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37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When is a written contract required?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3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Statute of frauds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01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Contracts that cannot be performed </a:t>
            </a:r>
            <a:r>
              <a:rPr lang="en-US" sz="3200" u="sng" smtClean="0"/>
              <a:t>in One-Year </a:t>
            </a:r>
            <a:endParaRPr lang="en-US" sz="3200" u="sng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48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/>
              <a:t>Contracting Issues in Agriculture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855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Statute of frauds requirements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908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Exceptions to the statute of frauds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27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Written vs. oral contracts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41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/>
              <a:t>Basic Contract Law Principles 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52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principles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293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principles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81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principles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076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principles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82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principles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422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Breach of Contract Remedies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31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Disclaimer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597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 remedies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957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 remedies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858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 remedies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174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Basic Principles of Commercial Law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690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Uniform commercial code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119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Missing contract terms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944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Missing contract terms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642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Anticipatory breach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243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Damages for anticipatory breach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801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Damages for anticipatory breach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17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Objectives: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881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a “Merchant”?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251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a “Merchant”?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628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UCC’s modified Statute of frauds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451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UCC’s modified Statute of frauds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468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UCC’s modified Statute of frauds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99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UCC’s Implied warranties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816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UCC’s Implied warranties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237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Waiver of Implied warranties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360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Common Contract Clauses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658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contract clauses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85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840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contract clauses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154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contract clauses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0411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contract clauses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6046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contract clauses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2321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3188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350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550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2289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117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34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Contract elements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3865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resources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47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Offer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21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Acceptance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24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Counter-offer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6427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Contracting Issues in Agriculture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Disclaimer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Objectives: 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Overview 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Contract elements 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Offer 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Acceptance 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Counter-offer 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Consideration 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Performance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Other valid contract requirements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Capacity to contract 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Legally Contracted For &amp;quot;&quot;/&gt;&lt;property id=&quot;20307&quot; value=&quot;269&quot;/&gt;&lt;/object&gt;&lt;object type=&quot;3&quot; unique_id=&quot;10017&quot;&gt;&lt;property id=&quot;20148&quot; value=&quot;5&quot;/&gt;&lt;property id=&quot;20300&quot; value=&quot;Slide 15 - &amp;quot;Proper Form:   A Written Contract or an Oral Contract?&amp;quot;&quot;/&gt;&lt;property id=&quot;20307&quot; value=&quot;270&quot;/&gt;&lt;/object&gt;&lt;object type=&quot;3&quot; unique_id=&quot;10018&quot;&gt;&lt;property id=&quot;20148&quot; value=&quot;5&quot;/&gt;&lt;property id=&quot;20300&quot; value=&quot;Slide 16 - &amp;quot;Proper form &amp;quot;&quot;/&gt;&lt;property id=&quot;20307&quot; value=&quot;271&quot;/&gt;&lt;/object&gt;&lt;object type=&quot;3&quot; unique_id=&quot;10019&quot;&gt;&lt;property id=&quot;20148&quot; value=&quot;5&quot;/&gt;&lt;property id=&quot;20300&quot; value=&quot;Slide 17 - &amp;quot;When is a written contract required? &amp;quot;&quot;/&gt;&lt;property id=&quot;20307&quot; value=&quot;272&quot;/&gt;&lt;/object&gt;&lt;object type=&quot;3&quot; unique_id=&quot;10020&quot;&gt;&lt;property id=&quot;20148&quot; value=&quot;5&quot;/&gt;&lt;property id=&quot;20300&quot; value=&quot;Slide 18 - &amp;quot;Statute of frauds &amp;quot;&quot;/&gt;&lt;property id=&quot;20307&quot; value=&quot;273&quot;/&gt;&lt;/object&gt;&lt;object type=&quot;3&quot; unique_id=&quot;10021&quot;&gt;&lt;property id=&quot;20148&quot; value=&quot;5&quot;/&gt;&lt;property id=&quot;20300&quot; value=&quot;Slide 19 - &amp;quot;Contracts that cannot be performed in One-Year &amp;quot;&quot;/&gt;&lt;property id=&quot;20307&quot; value=&quot;274&quot;/&gt;&lt;/object&gt;&lt;object type=&quot;3&quot; unique_id=&quot;10022&quot;&gt;&lt;property id=&quot;20148&quot; value=&quot;5&quot;/&gt;&lt;property id=&quot;20300&quot; value=&quot;Slide 20 - &amp;quot;Statute of frauds requirements &amp;quot;&quot;/&gt;&lt;property id=&quot;20307&quot; value=&quot;275&quot;/&gt;&lt;/object&gt;&lt;object type=&quot;3&quot; unique_id=&quot;10023&quot;&gt;&lt;property id=&quot;20148&quot; value=&quot;5&quot;/&gt;&lt;property id=&quot;20300&quot; value=&quot;Slide 21 - &amp;quot;Exceptions to the statute of frauds&amp;quot;&quot;/&gt;&lt;property id=&quot;20307&quot; value=&quot;276&quot;/&gt;&lt;/object&gt;&lt;object type=&quot;3&quot; unique_id=&quot;10024&quot;&gt;&lt;property id=&quot;20148&quot; value=&quot;5&quot;/&gt;&lt;property id=&quot;20300&quot; value=&quot;Slide 22 - &amp;quot;Written vs. oral contracts &amp;quot;&quot;/&gt;&lt;property id=&quot;20307&quot; value=&quot;277&quot;/&gt;&lt;/object&gt;&lt;object type=&quot;3&quot; unique_id=&quot;10025&quot;&gt;&lt;property id=&quot;20148&quot; value=&quot;5&quot;/&gt;&lt;property id=&quot;20300&quot; value=&quot;Slide 23 - &amp;quot;Basic Contract Law Principles &amp;quot;&quot;/&gt;&lt;property id=&quot;20307&quot; value=&quot;278&quot;/&gt;&lt;/object&gt;&lt;object type=&quot;3&quot; unique_id=&quot;10026&quot;&gt;&lt;property id=&quot;20148&quot; value=&quot;5&quot;/&gt;&lt;property id=&quot;20300&quot; value=&quot;Slide 24 - &amp;quot;Basic principles &amp;quot;&quot;/&gt;&lt;property id=&quot;20307&quot; value=&quot;279&quot;/&gt;&lt;/object&gt;&lt;object type=&quot;3&quot; unique_id=&quot;10027&quot;&gt;&lt;property id=&quot;20148&quot; value=&quot;5&quot;/&gt;&lt;property id=&quot;20300&quot; value=&quot;Slide 25 - &amp;quot;Basic principles &amp;quot;&quot;/&gt;&lt;property id=&quot;20307&quot; value=&quot;280&quot;/&gt;&lt;/object&gt;&lt;object type=&quot;3&quot; unique_id=&quot;10028&quot;&gt;&lt;property id=&quot;20148&quot; value=&quot;5&quot;/&gt;&lt;property id=&quot;20300&quot; value=&quot;Slide 26 - &amp;quot;Basic principles &amp;quot;&quot;/&gt;&lt;property id=&quot;20307&quot; value=&quot;281&quot;/&gt;&lt;/object&gt;&lt;object type=&quot;3&quot; unique_id=&quot;10029&quot;&gt;&lt;property id=&quot;20148&quot; value=&quot;5&quot;/&gt;&lt;property id=&quot;20300&quot; value=&quot;Slide 27 - &amp;quot;Basic principles &amp;quot;&quot;/&gt;&lt;property id=&quot;20307&quot; value=&quot;282&quot;/&gt;&lt;/object&gt;&lt;object type=&quot;3&quot; unique_id=&quot;10030&quot;&gt;&lt;property id=&quot;20148&quot; value=&quot;5&quot;/&gt;&lt;property id=&quot;20300&quot; value=&quot;Slide 28 - &amp;quot;Basic principles &amp;quot;&quot;/&gt;&lt;property id=&quot;20307&quot; value=&quot;283&quot;/&gt;&lt;/object&gt;&lt;object type=&quot;3&quot; unique_id=&quot;10031&quot;&gt;&lt;property id=&quot;20148&quot; value=&quot;5&quot;/&gt;&lt;property id=&quot;20300&quot; value=&quot;Slide 29 - &amp;quot;Breach of Contract Remedies&amp;quot;&quot;/&gt;&lt;property id=&quot;20307&quot; value=&quot;284&quot;/&gt;&lt;/object&gt;&lt;object type=&quot;3&quot; unique_id=&quot;10032&quot;&gt;&lt;property id=&quot;20148&quot; value=&quot;5&quot;/&gt;&lt;property id=&quot;20300&quot; value=&quot;Slide 30 - &amp;quot;Contract remedies &amp;quot;&quot;/&gt;&lt;property id=&quot;20307&quot; value=&quot;285&quot;/&gt;&lt;/object&gt;&lt;object type=&quot;3&quot; unique_id=&quot;10033&quot;&gt;&lt;property id=&quot;20148&quot; value=&quot;5&quot;/&gt;&lt;property id=&quot;20300&quot; value=&quot;Slide 31 - &amp;quot;Contract remedies &amp;quot;&quot;/&gt;&lt;property id=&quot;20307&quot; value=&quot;286&quot;/&gt;&lt;/object&gt;&lt;object type=&quot;3&quot; unique_id=&quot;10034&quot;&gt;&lt;property id=&quot;20148&quot; value=&quot;5&quot;/&gt;&lt;property id=&quot;20300&quot; value=&quot;Slide 32 - &amp;quot;Contract remedies &amp;quot;&quot;/&gt;&lt;property id=&quot;20307&quot; value=&quot;287&quot;/&gt;&lt;/object&gt;&lt;object type=&quot;3&quot; unique_id=&quot;10035&quot;&gt;&lt;property id=&quot;20148&quot; value=&quot;5&quot;/&gt;&lt;property id=&quot;20300&quot; value=&quot;Slide 33 - &amp;quot;Basic Principles of Commercial Law&amp;quot;&quot;/&gt;&lt;property id=&quot;20307&quot; value=&quot;288&quot;/&gt;&lt;/object&gt;&lt;object type=&quot;3&quot; unique_id=&quot;10036&quot;&gt;&lt;property id=&quot;20148&quot; value=&quot;5&quot;/&gt;&lt;property id=&quot;20300&quot; value=&quot;Slide 34 - &amp;quot;Uniform commercial code &amp;quot;&quot;/&gt;&lt;property id=&quot;20307&quot; value=&quot;289&quot;/&gt;&lt;/object&gt;&lt;object type=&quot;3&quot; unique_id=&quot;10037&quot;&gt;&lt;property id=&quot;20148&quot; value=&quot;5&quot;/&gt;&lt;property id=&quot;20300&quot; value=&quot;Slide 35 - &amp;quot;Missing contract terms &amp;quot;&quot;/&gt;&lt;property id=&quot;20307&quot; value=&quot;290&quot;/&gt;&lt;/object&gt;&lt;object type=&quot;3&quot; unique_id=&quot;10038&quot;&gt;&lt;property id=&quot;20148&quot; value=&quot;5&quot;/&gt;&lt;property id=&quot;20300&quot; value=&quot;Slide 36 - &amp;quot;Missing contract terms &amp;quot;&quot;/&gt;&lt;property id=&quot;20307&quot; value=&quot;291&quot;/&gt;&lt;/object&gt;&lt;object type=&quot;3&quot; unique_id=&quot;10039&quot;&gt;&lt;property id=&quot;20148&quot; value=&quot;5&quot;/&gt;&lt;property id=&quot;20300&quot; value=&quot;Slide 37 - &amp;quot;Anticipatory breach &amp;quot;&quot;/&gt;&lt;property id=&quot;20307&quot; value=&quot;292&quot;/&gt;&lt;/object&gt;&lt;object type=&quot;3&quot; unique_id=&quot;10040&quot;&gt;&lt;property id=&quot;20148&quot; value=&quot;5&quot;/&gt;&lt;property id=&quot;20300&quot; value=&quot;Slide 38 - &amp;quot;Damages for anticipatory breach&amp;quot;&quot;/&gt;&lt;property id=&quot;20307&quot; value=&quot;293&quot;/&gt;&lt;/object&gt;&lt;object type=&quot;3&quot; unique_id=&quot;10041&quot;&gt;&lt;property id=&quot;20148&quot; value=&quot;5&quot;/&gt;&lt;property id=&quot;20300&quot; value=&quot;Slide 39 - &amp;quot;Damages for anticipatory breach&amp;quot;&quot;/&gt;&lt;property id=&quot;20307&quot; value=&quot;294&quot;/&gt;&lt;/object&gt;&lt;object type=&quot;3&quot; unique_id=&quot;10042&quot;&gt;&lt;property id=&quot;20148&quot; value=&quot;5&quot;/&gt;&lt;property id=&quot;20300&quot; value=&quot;Slide 40 - &amp;quot;Who is a “Merchant”? &amp;quot;&quot;/&gt;&lt;property id=&quot;20307&quot; value=&quot;295&quot;/&gt;&lt;/object&gt;&lt;object type=&quot;3&quot; unique_id=&quot;10043&quot;&gt;&lt;property id=&quot;20148&quot; value=&quot;5&quot;/&gt;&lt;property id=&quot;20300&quot; value=&quot;Slide 41 - &amp;quot;Who is a “Merchant”?&amp;quot;&quot;/&gt;&lt;property id=&quot;20307&quot; value=&quot;296&quot;/&gt;&lt;/object&gt;&lt;object type=&quot;3&quot; unique_id=&quot;10044&quot;&gt;&lt;property id=&quot;20148&quot; value=&quot;5&quot;/&gt;&lt;property id=&quot;20300&quot; value=&quot;Slide 42 - &amp;quot;UCC’s modified Statute of frauds&amp;quot;&quot;/&gt;&lt;property id=&quot;20307&quot; value=&quot;297&quot;/&gt;&lt;/object&gt;&lt;object type=&quot;3&quot; unique_id=&quot;10045&quot;&gt;&lt;property id=&quot;20148&quot; value=&quot;5&quot;/&gt;&lt;property id=&quot;20300&quot; value=&quot;Slide 43 - &amp;quot;UCC’s modified Statute of frauds&amp;quot;&quot;/&gt;&lt;property id=&quot;20307&quot; value=&quot;298&quot;/&gt;&lt;/object&gt;&lt;object type=&quot;3&quot; unique_id=&quot;10046&quot;&gt;&lt;property id=&quot;20148&quot; value=&quot;5&quot;/&gt;&lt;property id=&quot;20300&quot; value=&quot;Slide 44 - &amp;quot;UCC’s modified Statute of frauds&amp;quot;&quot;/&gt;&lt;property id=&quot;20307&quot; value=&quot;299&quot;/&gt;&lt;/object&gt;&lt;object type=&quot;3&quot; unique_id=&quot;10047&quot;&gt;&lt;property id=&quot;20148&quot; value=&quot;5&quot;/&gt;&lt;property id=&quot;20300&quot; value=&quot;Slide 45 - &amp;quot;UCC’s Implied warranties&amp;quot;&quot;/&gt;&lt;property id=&quot;20307&quot; value=&quot;300&quot;/&gt;&lt;/object&gt;&lt;object type=&quot;3&quot; unique_id=&quot;10048&quot;&gt;&lt;property id=&quot;20148&quot; value=&quot;5&quot;/&gt;&lt;property id=&quot;20300&quot; value=&quot;Slide 46 - &amp;quot;UCC’s Implied warranties&amp;quot;&quot;/&gt;&lt;property id=&quot;20307&quot; value=&quot;301&quot;/&gt;&lt;/object&gt;&lt;object type=&quot;3&quot; unique_id=&quot;10049&quot;&gt;&lt;property id=&quot;20148&quot; value=&quot;5&quot;/&gt;&lt;property id=&quot;20300&quot; value=&quot;Slide 47 - &amp;quot;Waiver of Implied warranties&amp;quot;&quot;/&gt;&lt;property id=&quot;20307&quot; value=&quot;302&quot;/&gt;&lt;/object&gt;&lt;object type=&quot;3&quot; unique_id=&quot;10050&quot;&gt;&lt;property id=&quot;20148&quot; value=&quot;5&quot;/&gt;&lt;property id=&quot;20300&quot; value=&quot;Slide 48 - &amp;quot;Common Contract Clauses&amp;quot;&quot;/&gt;&lt;property id=&quot;20307&quot; value=&quot;303&quot;/&gt;&lt;/object&gt;&lt;object type=&quot;3&quot; unique_id=&quot;10051&quot;&gt;&lt;property id=&quot;20148&quot; value=&quot;5&quot;/&gt;&lt;property id=&quot;20300&quot; value=&quot;Slide 49 - &amp;quot;Common contract clauses&amp;quot;&quot;/&gt;&lt;property id=&quot;20307&quot; value=&quot;304&quot;/&gt;&lt;/object&gt;&lt;object type=&quot;3&quot; unique_id=&quot;10052&quot;&gt;&lt;property id=&quot;20148&quot; value=&quot;5&quot;/&gt;&lt;property id=&quot;20300&quot; value=&quot;Slide 50 - &amp;quot;Common contract clauses&amp;quot;&quot;/&gt;&lt;property id=&quot;20307&quot; value=&quot;305&quot;/&gt;&lt;/object&gt;&lt;object type=&quot;3&quot; unique_id=&quot;10053&quot;&gt;&lt;property id=&quot;20148&quot; value=&quot;5&quot;/&gt;&lt;property id=&quot;20300&quot; value=&quot;Slide 51 - &amp;quot;Common contract clauses&amp;quot;&quot;/&gt;&lt;property id=&quot;20307&quot; value=&quot;306&quot;/&gt;&lt;/object&gt;&lt;object type=&quot;3&quot; unique_id=&quot;10054&quot;&gt;&lt;property id=&quot;20148&quot; value=&quot;5&quot;/&gt;&lt;property id=&quot;20300&quot; value=&quot;Slide 52 - &amp;quot;Common contract clauses&amp;quot;&quot;/&gt;&lt;property id=&quot;20307&quot; value=&quot;307&quot;/&gt;&lt;/object&gt;&lt;object type=&quot;3&quot; unique_id=&quot;10055&quot;&gt;&lt;property id=&quot;20148&quot; value=&quot;5&quot;/&gt;&lt;property id=&quot;20300&quot; value=&quot;Slide 53 - &amp;quot;Common contract clauses&amp;quot;&quot;/&gt;&lt;property id=&quot;20307&quot; value=&quot;308&quot;/&gt;&lt;/object&gt;&lt;object type=&quot;3&quot; unique_id=&quot;10056&quot;&gt;&lt;property id=&quot;20148&quot; value=&quot;5&quot;/&gt;&lt;property id=&quot;20300&quot; value=&quot;Slide 54 - &amp;quot;Conclusion&amp;quot;&quot;/&gt;&lt;property id=&quot;20307&quot; value=&quot;309&quot;/&gt;&lt;/object&gt;&lt;object type=&quot;3&quot; unique_id=&quot;10057&quot;&gt;&lt;property id=&quot;20148&quot; value=&quot;5&quot;/&gt;&lt;property id=&quot;20300&quot; value=&quot;Slide 55 - &amp;quot;Conclusion&amp;quot;&quot;/&gt;&lt;property id=&quot;20307&quot; value=&quot;310&quot;/&gt;&lt;/object&gt;&lt;object type=&quot;3&quot; unique_id=&quot;10058&quot;&gt;&lt;property id=&quot;20148&quot; value=&quot;5&quot;/&gt;&lt;property id=&quot;20300&quot; value=&quot;Slide 56 - &amp;quot;Conclusion&amp;quot;&quot;/&gt;&lt;property id=&quot;20307&quot; value=&quot;311&quot;/&gt;&lt;/object&gt;&lt;object type=&quot;3&quot; unique_id=&quot;10059&quot;&gt;&lt;property id=&quot;20148&quot; value=&quot;5&quot;/&gt;&lt;property id=&quot;20300&quot; value=&quot;Slide 57 - &amp;quot;Conclusion&amp;quot;&quot;/&gt;&lt;property id=&quot;20307&quot; value=&quot;312&quot;/&gt;&lt;/object&gt;&lt;object type=&quot;3&quot; unique_id=&quot;10060&quot;&gt;&lt;property id=&quot;20148&quot; value=&quot;5&quot;/&gt;&lt;property id=&quot;20300&quot; value=&quot;Slide 58&quot;/&gt;&lt;property id=&quot;20307&quot; value=&quot;313&quot;/&gt;&lt;/object&gt;&lt;object type=&quot;3&quot; unique_id=&quot;10061&quot;&gt;&lt;property id=&quot;20148&quot; value=&quot;5&quot;/&gt;&lt;property id=&quot;20300&quot; value=&quot;Slide 59&quot;/&gt;&lt;property id=&quot;20307&quot; value=&quot;314&quot;/&gt;&lt;/object&gt;&lt;object type=&quot;3&quot; unique_id=&quot;10062&quot;&gt;&lt;property id=&quot;20148&quot; value=&quot;5&quot;/&gt;&lt;property id=&quot;20300&quot; value=&quot;Slide 60 - &amp;quot;Additional resources&amp;quot;&quot;/&gt;&lt;property id=&quot;20307&quot; value=&quot;315&quot;/&gt;&lt;/object&gt;&lt;/object&gt;&lt;object type=&quot;8&quot; unique_id=&quot;101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On-screen Show (4:3)</PresentationFormat>
  <Paragraphs>57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Contracting Issues in Agriculture</vt:lpstr>
      <vt:lpstr>Disclaimer</vt:lpstr>
      <vt:lpstr>Objectives: </vt:lpstr>
      <vt:lpstr>Overview </vt:lpstr>
      <vt:lpstr>Contract elements </vt:lpstr>
      <vt:lpstr>Offer </vt:lpstr>
      <vt:lpstr>Acceptance </vt:lpstr>
      <vt:lpstr>Counter-offer </vt:lpstr>
      <vt:lpstr>Consideration </vt:lpstr>
      <vt:lpstr>Performance</vt:lpstr>
      <vt:lpstr>Other valid contract requirements</vt:lpstr>
      <vt:lpstr>Capacity to contract </vt:lpstr>
      <vt:lpstr>Legally Contracted For </vt:lpstr>
      <vt:lpstr>Proper Form:   A Written Contract or an Oral Contract?</vt:lpstr>
      <vt:lpstr>Proper form </vt:lpstr>
      <vt:lpstr>When is a written contract required? </vt:lpstr>
      <vt:lpstr>Statute of frauds </vt:lpstr>
      <vt:lpstr>Contracts that cannot be performed in One-Year </vt:lpstr>
      <vt:lpstr>Statute of frauds requirements </vt:lpstr>
      <vt:lpstr>Exceptions to the statute of frauds</vt:lpstr>
      <vt:lpstr>Written vs. oral contracts </vt:lpstr>
      <vt:lpstr>Basic Contract Law Principles </vt:lpstr>
      <vt:lpstr>Basic principles </vt:lpstr>
      <vt:lpstr>Basic principles </vt:lpstr>
      <vt:lpstr>Basic principles </vt:lpstr>
      <vt:lpstr>Basic principles </vt:lpstr>
      <vt:lpstr>Basic principles </vt:lpstr>
      <vt:lpstr>Breach of Contract Remedies</vt:lpstr>
      <vt:lpstr>Contract remedies </vt:lpstr>
      <vt:lpstr>Contract remedies </vt:lpstr>
      <vt:lpstr>Contract remedies </vt:lpstr>
      <vt:lpstr>Basic Principles of Commercial Law</vt:lpstr>
      <vt:lpstr>Uniform commercial code </vt:lpstr>
      <vt:lpstr>Missing contract terms </vt:lpstr>
      <vt:lpstr>Missing contract terms </vt:lpstr>
      <vt:lpstr>Anticipatory breach </vt:lpstr>
      <vt:lpstr>Damages for anticipatory breach</vt:lpstr>
      <vt:lpstr>Damages for anticipatory breach</vt:lpstr>
      <vt:lpstr>Who is a “Merchant”? </vt:lpstr>
      <vt:lpstr>Who is a “Merchant”?</vt:lpstr>
      <vt:lpstr>UCC’s modified Statute of frauds</vt:lpstr>
      <vt:lpstr>UCC’s modified Statute of frauds</vt:lpstr>
      <vt:lpstr>UCC’s modified Statute of frauds</vt:lpstr>
      <vt:lpstr>UCC’s Implied warranties</vt:lpstr>
      <vt:lpstr>UCC’s Implied warranties</vt:lpstr>
      <vt:lpstr>Waiver of Implied warranties</vt:lpstr>
      <vt:lpstr>Common Contract Clauses</vt:lpstr>
      <vt:lpstr>Common contract clauses</vt:lpstr>
      <vt:lpstr>Common contract clauses</vt:lpstr>
      <vt:lpstr>Common contract clauses</vt:lpstr>
      <vt:lpstr>Common contract clauses</vt:lpstr>
      <vt:lpstr>Common contract clauses</vt:lpstr>
      <vt:lpstr>Conclusion</vt:lpstr>
      <vt:lpstr>Conclusion</vt:lpstr>
      <vt:lpstr>Conclusion</vt:lpstr>
      <vt:lpstr>Conclusion</vt:lpstr>
      <vt:lpstr>Slide 58</vt:lpstr>
      <vt:lpstr>Slide 59</vt:lpstr>
      <vt:lpstr>Additional resources</vt:lpstr>
    </vt:vector>
  </TitlesOfParts>
  <Company>AFLS\AES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Contracting Issues in Agriculture</dc:title>
  <dc:subject>This presentation contains information about what makes a valid contract and discusses some of the basic principles of contract law and the Uniform Commercial Code as it applies to agricultural contracts.</dc:subject>
  <dc:creator>Ixchel Reyes Herrera</dc:creator>
  <cp:lastModifiedBy>katiem</cp:lastModifiedBy>
  <cp:revision>3</cp:revision>
  <dcterms:created xsi:type="dcterms:W3CDTF">2012-10-11T21:52:03Z</dcterms:created>
  <dcterms:modified xsi:type="dcterms:W3CDTF">2012-10-19T14:27:36Z</dcterms:modified>
</cp:coreProperties>
</file>