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81813" cy="92964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1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365AD5AE-E58A-425A-A1AF-F4E1F33D9975}" type="datetimeFigureOut">
              <a:rPr lang="en-US" smtClean="0"/>
              <a:pPr/>
              <a:t>10/19/2012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B10B83D3-D913-46C0-9522-2F85EC722AC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B83D3-D913-46C0-9522-2F85EC722AC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CAA9BB-333E-4FE4-BDD1-6DD70C60EE84}" type="datetimeFigureOut">
              <a:rPr lang="en-US" smtClean="0"/>
              <a:pPr/>
              <a:t>10/19/2012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6F2785-4217-4B83-B3DB-939FC156C6C6}" type="slidenum">
              <a:rPr lang="en-US" smtClean="0"/>
              <a:pPr/>
              <a:t>‹#›</a:t>
            </a:fld>
            <a:endParaRPr lang="en-US"/>
          </a:p>
        </p:txBody>
      </p:sp>
    </p:spTree>
    <p:extLst>
      <p:ext uri="{BB962C8B-B14F-4D97-AF65-F5344CB8AC3E}">
        <p14:creationId xmlns="" xmlns:p14="http://schemas.microsoft.com/office/powerpoint/2010/main" val="83892928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AA9BB-333E-4FE4-BDD1-6DD70C60EE84}" type="datetimeFigureOut">
              <a:rPr lang="en-US" smtClean="0"/>
              <a:pPr/>
              <a:t>10/19/2012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F2785-4217-4B83-B3DB-939FC156C6C6}" type="slidenum">
              <a:rPr lang="en-US" smtClean="0"/>
              <a:pPr/>
              <a:t>‹#›</a:t>
            </a:fld>
            <a:endParaRPr lang="en-US"/>
          </a:p>
        </p:txBody>
      </p:sp>
    </p:spTree>
    <p:extLst>
      <p:ext uri="{BB962C8B-B14F-4D97-AF65-F5344CB8AC3E}">
        <p14:creationId xmlns="" xmlns:p14="http://schemas.microsoft.com/office/powerpoint/2010/main" val="2165589815"/>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 xmlns:p14="http://schemas.microsoft.com/office/powerpoint/2010/main" val="812449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343548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11430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222949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325718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3551117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3044688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132335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2510518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3773464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324905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2832346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2949393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1302060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621163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1132260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 xmlns:p14="http://schemas.microsoft.com/office/powerpoint/2010/main" val="2504200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 xmlns:p14="http://schemas.microsoft.com/office/powerpoint/2010/main" val="3488065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210334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90615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356934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125661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3183159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85938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144915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25191079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67&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0&quot;/&gt;&lt;/object&gt;&lt;object type=&quot;3&quot; unique_id=&quot;10018&quot;&gt;&lt;property id=&quot;20148&quot; value=&quot;5&quot;/&gt;&lt;property id=&quot;20300&quot; value=&quot;Slide 16&quot;/&gt;&lt;property id=&quot;20307&quot; value=&quot;271&quot;/&gt;&lt;/object&gt;&lt;object type=&quot;3&quot; unique_id=&quot;10019&quot;&gt;&lt;property id=&quot;20148&quot; value=&quot;5&quot;/&gt;&lt;property id=&quot;20300&quot; value=&quot;Slide 17&quot;/&gt;&lt;property id=&quot;20307&quot; value=&quot;272&quot;/&gt;&lt;/object&gt;&lt;object type=&quot;3&quot; unique_id=&quot;10020&quot;&gt;&lt;property id=&quot;20148&quot; value=&quot;5&quot;/&gt;&lt;property id=&quot;20300&quot; value=&quot;Slide 18&quot;/&gt;&lt;property id=&quot;20307&quot; value=&quot;273&quot;/&gt;&lt;/object&gt;&lt;object type=&quot;3&quot; unique_id=&quot;10021&quot;&gt;&lt;property id=&quot;20148&quot; value=&quot;5&quot;/&gt;&lt;property id=&quot;20300&quot; value=&quot;Slide 19&quot;/&gt;&lt;property id=&quot;20307&quot; value=&quot;274&quot;/&gt;&lt;/object&gt;&lt;object type=&quot;3&quot; unique_id=&quot;10022&quot;&gt;&lt;property id=&quot;20148&quot; value=&quot;5&quot;/&gt;&lt;property id=&quot;20300&quot; value=&quot;Slide 20&quot;/&gt;&lt;property id=&quot;20307&quot; value=&quot;275&quot;/&gt;&lt;/object&gt;&lt;object type=&quot;3&quot; unique_id=&quot;10023&quot;&gt;&lt;property id=&quot;20148&quot; value=&quot;5&quot;/&gt;&lt;property id=&quot;20300&quot; value=&quot;Slide 21&quot;/&gt;&lt;property id=&quot;20307&quot; value=&quot;276&quot;/&gt;&lt;/object&gt;&lt;object type=&quot;3&quot; unique_id=&quot;10024&quot;&gt;&lt;property id=&quot;20148&quot; value=&quot;5&quot;/&gt;&lt;property id=&quot;20300&quot; value=&quot;Slide 22&quot;/&gt;&lt;property id=&quot;20307&quot; value=&quot;277&quot;/&gt;&lt;/object&gt;&lt;object type=&quot;3&quot; unique_id=&quot;10025&quot;&gt;&lt;property id=&quot;20148&quot; value=&quot;5&quot;/&gt;&lt;property id=&quot;20300&quot; value=&quot;Slide 23&quot;/&gt;&lt;property id=&quot;20307&quot; value=&quot;278&quot;/&gt;&lt;/object&gt;&lt;object type=&quot;3&quot; unique_id=&quot;10026&quot;&gt;&lt;property id=&quot;20148&quot; value=&quot;5&quot;/&gt;&lt;property id=&quot;20300&quot; value=&quot;Slide 24&quot;/&gt;&lt;property id=&quot;20307&quot; value=&quot;279&quot;/&gt;&lt;/object&gt;&lt;object type=&quot;3&quot; unique_id=&quot;10027&quot;&gt;&lt;property id=&quot;20148&quot; value=&quot;5&quot;/&gt;&lt;property id=&quot;20300&quot; value=&quot;Slide 25&quot;/&gt;&lt;property id=&quot;20307&quot; value=&quot;280&quot;/&gt;&lt;/object&gt;&lt;object type=&quot;3&quot; unique_id=&quot;10028&quot;&gt;&lt;property id=&quot;20148&quot; value=&quot;5&quot;/&gt;&lt;property id=&quot;20300&quot; value=&quot;Slide 26&quot;/&gt;&lt;property id=&quot;20307&quot; value=&quot;281&quot;/&gt;&lt;/object&gt;&lt;/object&gt;&lt;object type=&quot;8&quot; unique_id=&quot;10056&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Words>
  <Application>Microsoft Office PowerPoint</Application>
  <PresentationFormat>On-screen Show (4:3)</PresentationFormat>
  <Paragraphs>26</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Molting in Layers</dc:title>
  <dc:subject>Molting is a normal part of the life of the laying hens where they shed the old feathers and grow new ones. However this process will interfere with egg production and can lead to health problems in the animals.  This presentation discusses the molting process, some of the health and behavior problems that can develop and some husbandry recommendations to implement during the molting season.</dc:subject>
  <dc:creator/>
  <cp:lastModifiedBy/>
  <cp:revision>1</cp:revision>
  <dcterms:created xsi:type="dcterms:W3CDTF">2012-07-18T20:34:14Z</dcterms:created>
  <dcterms:modified xsi:type="dcterms:W3CDTF">2012-10-19T14:42:35Z</dcterms:modified>
</cp:coreProperties>
</file>