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81813" cy="92964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5" d="100"/>
          <a:sy n="85" d="100"/>
        </p:scale>
        <p:origin x="-71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A5124-B5A6-4EF7-B5C3-5D08632A81C8}" type="datetimeFigureOut">
              <a:rPr lang="en-US" smtClean="0"/>
              <a:pPr/>
              <a:t>10/19/2012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DA336-1B24-40D7-99FA-86462B56FCF8}" type="slidenum">
              <a:rPr lang="en-US" smtClean="0"/>
              <a:pPr/>
              <a:t>‹#›</a:t>
            </a:fld>
            <a:endParaRPr lang="en-US"/>
          </a:p>
        </p:txBody>
      </p:sp>
    </p:spTree>
    <p:extLst>
      <p:ext uri="{BB962C8B-B14F-4D97-AF65-F5344CB8AC3E}">
        <p14:creationId xmlns:p14="http://schemas.microsoft.com/office/powerpoint/2010/main" xmlns="" val="7962667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A5124-B5A6-4EF7-B5C3-5D08632A81C8}" type="datetimeFigureOut">
              <a:rPr lang="en-US" smtClean="0"/>
              <a:pPr/>
              <a:t>10/19/2012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DA336-1B24-40D7-99FA-86462B56FCF8}" type="slidenum">
              <a:rPr lang="en-US" smtClean="0"/>
              <a:pPr/>
              <a:t>‹#›</a:t>
            </a:fld>
            <a:endParaRPr lang="en-US"/>
          </a:p>
        </p:txBody>
      </p:sp>
    </p:spTree>
    <p:extLst>
      <p:ext uri="{BB962C8B-B14F-4D97-AF65-F5344CB8AC3E}">
        <p14:creationId xmlns:p14="http://schemas.microsoft.com/office/powerpoint/2010/main" xmlns="" val="119958004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55695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26190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10255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25815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13824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49051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678363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35164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43608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407346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12946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31558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488726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498076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08726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607054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29706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002100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943540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89445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327973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40813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897666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4037756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705339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752515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042282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602395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696763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070555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790983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040897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73395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862534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039283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749702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329648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193169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368051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4147487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844685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286252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689606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420042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029953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875903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596709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638041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825042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876192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708961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422425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66686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72240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05575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154999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2462634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71&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73&quot;/&gt;&lt;/object&gt;&lt;object type=&quot;3&quot; unique_id=&quot;10021&quot;&gt;&lt;property id=&quot;20148&quot; value=&quot;5&quot;/&gt;&lt;property id=&quot;20300&quot; value=&quot;Slide 19&quot;/&gt;&lt;property id=&quot;20307&quot; value=&quot;274&quot;/&gt;&lt;/object&gt;&lt;object type=&quot;3&quot; unique_id=&quot;10022&quot;&gt;&lt;property id=&quot;20148&quot; value=&quot;5&quot;/&gt;&lt;property id=&quot;20300&quot; value=&quot;Slide 20&quot;/&gt;&lt;property id=&quot;20307&quot; value=&quot;275&quot;/&gt;&lt;/object&gt;&lt;object type=&quot;3&quot; unique_id=&quot;10023&quot;&gt;&lt;property id=&quot;20148&quot; value=&quot;5&quot;/&gt;&lt;property id=&quot;20300&quot; value=&quot;Slide 21&quot;/&gt;&lt;property id=&quot;20307&quot; value=&quot;276&quot;/&gt;&lt;/object&gt;&lt;object type=&quot;3&quot; unique_id=&quot;10024&quot;&gt;&lt;property id=&quot;20148&quot; value=&quot;5&quot;/&gt;&lt;property id=&quot;20300&quot; value=&quot;Slide 22&quot;/&gt;&lt;property id=&quot;20307&quot; value=&quot;277&quot;/&gt;&lt;/object&gt;&lt;object type=&quot;3&quot; unique_id=&quot;10025&quot;&gt;&lt;property id=&quot;20148&quot; value=&quot;5&quot;/&gt;&lt;property id=&quot;20300&quot; value=&quot;Slide 23&quot;/&gt;&lt;property id=&quot;20307&quot; value=&quot;278&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6&quot;/&gt;&lt;property id=&quot;20307&quot; value=&quot;281&quot;/&gt;&lt;/object&gt;&lt;object type=&quot;3&quot; unique_id=&quot;10029&quot;&gt;&lt;property id=&quot;20148&quot; value=&quot;5&quot;/&gt;&lt;property id=&quot;20300&quot; value=&quot;Slide 27&quot;/&gt;&lt;property id=&quot;20307&quot; value=&quot;282&quot;/&gt;&lt;/object&gt;&lt;object type=&quot;3&quot; unique_id=&quot;10030&quot;&gt;&lt;property id=&quot;20148&quot; value=&quot;5&quot;/&gt;&lt;property id=&quot;20300&quot; value=&quot;Slide 28&quot;/&gt;&lt;property id=&quot;20307&quot; value=&quot;283&quot;/&gt;&lt;/object&gt;&lt;object type=&quot;3&quot; unique_id=&quot;10031&quot;&gt;&lt;property id=&quot;20148&quot; value=&quot;5&quot;/&gt;&lt;property id=&quot;20300&quot; value=&quot;Slide 29&quot;/&gt;&lt;property id=&quot;20307&quot; value=&quot;284&quot;/&gt;&lt;/object&gt;&lt;object type=&quot;3&quot; unique_id=&quot;10032&quot;&gt;&lt;property id=&quot;20148&quot; value=&quot;5&quot;/&gt;&lt;property id=&quot;20300&quot; value=&quot;Slide 30&quot;/&gt;&lt;property id=&quot;20307&quot; value=&quot;285&quot;/&gt;&lt;/object&gt;&lt;object type=&quot;3&quot; unique_id=&quot;10033&quot;&gt;&lt;property id=&quot;20148&quot; value=&quot;5&quot;/&gt;&lt;property id=&quot;20300&quot; value=&quot;Slide 31&quot;/&gt;&lt;property id=&quot;20307&quot; value=&quot;286&quot;/&gt;&lt;/object&gt;&lt;object type=&quot;3&quot; unique_id=&quot;10034&quot;&gt;&lt;property id=&quot;20148&quot; value=&quot;5&quot;/&gt;&lt;property id=&quot;20300&quot; value=&quot;Slide 32&quot;/&gt;&lt;property id=&quot;20307&quot; value=&quot;287&quot;/&gt;&lt;/object&gt;&lt;object type=&quot;3&quot; unique_id=&quot;10035&quot;&gt;&lt;property id=&quot;20148&quot; value=&quot;5&quot;/&gt;&lt;property id=&quot;20300&quot; value=&quot;Slide 33&quot;/&gt;&lt;property id=&quot;20307&quot; value=&quot;288&quot;/&gt;&lt;/object&gt;&lt;object type=&quot;3&quot; unique_id=&quot;10036&quot;&gt;&lt;property id=&quot;20148&quot; value=&quot;5&quot;/&gt;&lt;property id=&quot;20300&quot; value=&quot;Slide 34&quot;/&gt;&lt;property id=&quot;20307&quot; value=&quot;289&quot;/&gt;&lt;/object&gt;&lt;object type=&quot;3&quot; unique_id=&quot;10037&quot;&gt;&lt;property id=&quot;20148&quot; value=&quot;5&quot;/&gt;&lt;property id=&quot;20300&quot; value=&quot;Slide 35&quot;/&gt;&lt;property id=&quot;20307&quot; value=&quot;290&quot;/&gt;&lt;/object&gt;&lt;object type=&quot;3&quot; unique_id=&quot;10038&quot;&gt;&lt;property id=&quot;20148&quot; value=&quot;5&quot;/&gt;&lt;property id=&quot;20300&quot; value=&quot;Slide 36&quot;/&gt;&lt;property id=&quot;20307&quot; value=&quot;291&quot;/&gt;&lt;/object&gt;&lt;object type=&quot;3&quot; unique_id=&quot;10039&quot;&gt;&lt;property id=&quot;20148&quot; value=&quot;5&quot;/&gt;&lt;property id=&quot;20300&quot; value=&quot;Slide 37&quot;/&gt;&lt;property id=&quot;20307&quot; value=&quot;292&quot;/&gt;&lt;/object&gt;&lt;object type=&quot;3&quot; unique_id=&quot;10040&quot;&gt;&lt;property id=&quot;20148&quot; value=&quot;5&quot;/&gt;&lt;property id=&quot;20300&quot; value=&quot;Slide 38&quot;/&gt;&lt;property id=&quot;20307&quot; value=&quot;293&quot;/&gt;&lt;/object&gt;&lt;object type=&quot;3&quot; unique_id=&quot;10041&quot;&gt;&lt;property id=&quot;20148&quot; value=&quot;5&quot;/&gt;&lt;property id=&quot;20300&quot; value=&quot;Slide 39&quot;/&gt;&lt;property id=&quot;20307&quot; value=&quot;294&quot;/&gt;&lt;/object&gt;&lt;object type=&quot;3&quot; unique_id=&quot;10042&quot;&gt;&lt;property id=&quot;20148&quot; value=&quot;5&quot;/&gt;&lt;property id=&quot;20300&quot; value=&quot;Slide 40&quot;/&gt;&lt;property id=&quot;20307&quot; value=&quot;295&quot;/&gt;&lt;/object&gt;&lt;object type=&quot;3&quot; unique_id=&quot;10043&quot;&gt;&lt;property id=&quot;20148&quot; value=&quot;5&quot;/&gt;&lt;property id=&quot;20300&quot; value=&quot;Slide 41&quot;/&gt;&lt;property id=&quot;20307&quot; value=&quot;296&quot;/&gt;&lt;/object&gt;&lt;object type=&quot;3&quot; unique_id=&quot;10044&quot;&gt;&lt;property id=&quot;20148&quot; value=&quot;5&quot;/&gt;&lt;property id=&quot;20300&quot; value=&quot;Slide 42&quot;/&gt;&lt;property id=&quot;20307&quot; value=&quot;297&quot;/&gt;&lt;/object&gt;&lt;object type=&quot;3&quot; unique_id=&quot;10045&quot;&gt;&lt;property id=&quot;20148&quot; value=&quot;5&quot;/&gt;&lt;property id=&quot;20300&quot; value=&quot;Slide 43&quot;/&gt;&lt;property id=&quot;20307&quot; value=&quot;298&quot;/&gt;&lt;/object&gt;&lt;object type=&quot;3&quot; unique_id=&quot;10046&quot;&gt;&lt;property id=&quot;20148&quot; value=&quot;5&quot;/&gt;&lt;property id=&quot;20300&quot; value=&quot;Slide 44&quot;/&gt;&lt;property id=&quot;20307&quot; value=&quot;299&quot;/&gt;&lt;/object&gt;&lt;object type=&quot;3&quot; unique_id=&quot;10047&quot;&gt;&lt;property id=&quot;20148&quot; value=&quot;5&quot;/&gt;&lt;property id=&quot;20300&quot; value=&quot;Slide 45&quot;/&gt;&lt;property id=&quot;20307&quot; value=&quot;300&quot;/&gt;&lt;/object&gt;&lt;object type=&quot;3&quot; unique_id=&quot;10048&quot;&gt;&lt;property id=&quot;20148&quot; value=&quot;5&quot;/&gt;&lt;property id=&quot;20300&quot; value=&quot;Slide 46&quot;/&gt;&lt;property id=&quot;20307&quot; value=&quot;301&quot;/&gt;&lt;/object&gt;&lt;object type=&quot;3&quot; unique_id=&quot;10049&quot;&gt;&lt;property id=&quot;20148&quot; value=&quot;5&quot;/&gt;&lt;property id=&quot;20300&quot; value=&quot;Slide 47&quot;/&gt;&lt;property id=&quot;20307&quot; value=&quot;302&quot;/&gt;&lt;/object&gt;&lt;object type=&quot;3&quot; unique_id=&quot;10050&quot;&gt;&lt;property id=&quot;20148&quot; value=&quot;5&quot;/&gt;&lt;property id=&quot;20300&quot; value=&quot;Slide 48&quot;/&gt;&lt;property id=&quot;20307&quot; value=&quot;303&quot;/&gt;&lt;/object&gt;&lt;object type=&quot;3&quot; unique_id=&quot;10051&quot;&gt;&lt;property id=&quot;20148&quot; value=&quot;5&quot;/&gt;&lt;property id=&quot;20300&quot; value=&quot;Slide 49&quot;/&gt;&lt;property id=&quot;20307&quot; value=&quot;304&quot;/&gt;&lt;/object&gt;&lt;object type=&quot;3&quot; unique_id=&quot;10052&quot;&gt;&lt;property id=&quot;20148&quot; value=&quot;5&quot;/&gt;&lt;property id=&quot;20300&quot; value=&quot;Slide 50&quot;/&gt;&lt;property id=&quot;20307&quot; value=&quot;305&quot;/&gt;&lt;/object&gt;&lt;object type=&quot;3&quot; unique_id=&quot;10053&quot;&gt;&lt;property id=&quot;20148&quot; value=&quot;5&quot;/&gt;&lt;property id=&quot;20300&quot; value=&quot;Slide 51&quot;/&gt;&lt;property id=&quot;20307&quot; value=&quot;306&quot;/&gt;&lt;/object&gt;&lt;object type=&quot;3&quot; unique_id=&quot;10054&quot;&gt;&lt;property id=&quot;20148&quot; value=&quot;5&quot;/&gt;&lt;property id=&quot;20300&quot; value=&quot;Slide 52&quot;/&gt;&lt;property id=&quot;20307&quot; value=&quot;307&quot;/&gt;&lt;/object&gt;&lt;object type=&quot;3&quot; unique_id=&quot;10055&quot;&gt;&lt;property id=&quot;20148&quot; value=&quot;5&quot;/&gt;&lt;property id=&quot;20300&quot; value=&quot;Slide 53&quot;/&gt;&lt;property id=&quot;20307&quot; value=&quot;308&quot;/&gt;&lt;/object&gt;&lt;object type=&quot;3&quot; unique_id=&quot;10056&quot;&gt;&lt;property id=&quot;20148&quot; value=&quot;5&quot;/&gt;&lt;property id=&quot;20300&quot; value=&quot;Slide 54&quot;/&gt;&lt;property id=&quot;20307&quot; value=&quot;309&quot;/&gt;&lt;/object&gt;&lt;object type=&quot;3&quot; unique_id=&quot;10057&quot;&gt;&lt;property id=&quot;20148&quot; value=&quot;5&quot;/&gt;&lt;property id=&quot;20300&quot; value=&quot;Slide 55&quot;/&gt;&lt;property id=&quot;20307&quot; value=&quot;310&quot;/&gt;&lt;/object&gt;&lt;object type=&quot;3&quot; unique_id=&quot;10058&quot;&gt;&lt;property id=&quot;20148&quot; value=&quot;5&quot;/&gt;&lt;property id=&quot;20300&quot; value=&quot;Slide 56&quot;/&gt;&lt;property id=&quot;20307&quot; value=&quot;311&quot;/&gt;&lt;/object&gt;&lt;object type=&quot;3&quot; unique_id=&quot;10059&quot;&gt;&lt;property id=&quot;20148&quot; value=&quot;5&quot;/&gt;&lt;property id=&quot;20300&quot; value=&quot;Slide 57&quot;/&gt;&lt;property id=&quot;20307&quot; value=&quot;312&quot;/&gt;&lt;/object&gt;&lt;/object&gt;&lt;object type=&quot;8&quot; unique_id=&quot;1011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Office PowerPoint</Application>
  <PresentationFormat>On-screen Show (4:3)</PresentationFormat>
  <Paragraphs>0</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Company>AFLS\AES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Pastured Layers</dc:title>
  <dc:subject>This presentation contains information about the different breeds of chicken egg layers, brooding and keeping of the layers, recommended management practices for the housing, nest boxes, egg production and marketing, shell defects, and a brief description of egg cleaning and storage procedures. </dc:subject>
  <dc:creator>Ixchel Reyes Herrera</dc:creator>
  <cp:lastModifiedBy>katiem</cp:lastModifiedBy>
  <cp:revision>3</cp:revision>
  <dcterms:created xsi:type="dcterms:W3CDTF">2012-07-16T14:52:20Z</dcterms:created>
  <dcterms:modified xsi:type="dcterms:W3CDTF">2012-10-19T14:43:05Z</dcterms:modified>
</cp:coreProperties>
</file>