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Lst>
  <p:sldSz cx="32004000" cy="15087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2D99F4-F8A2-44E1-9EE9-70DFC4809D93}" v="56" dt="2021-12-21T07:32:08.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40" d="100"/>
          <a:sy n="140" d="100"/>
        </p:scale>
        <p:origin x="-939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 Morris" userId="9e1d38b6-f5df-47bf-b958-303cd0640e75" providerId="ADAL" clId="{F92D99F4-F8A2-44E1-9EE9-70DFC4809D93}"/>
    <pc:docChg chg="undo custSel modSld">
      <pc:chgData name="Justin Morris" userId="9e1d38b6-f5df-47bf-b958-303cd0640e75" providerId="ADAL" clId="{F92D99F4-F8A2-44E1-9EE9-70DFC4809D93}" dt="2021-12-21T08:19:31.694" v="4161" actId="1038"/>
      <pc:docMkLst>
        <pc:docMk/>
      </pc:docMkLst>
      <pc:sldChg chg="addSp delSp modSp mod">
        <pc:chgData name="Justin Morris" userId="9e1d38b6-f5df-47bf-b958-303cd0640e75" providerId="ADAL" clId="{F92D99F4-F8A2-44E1-9EE9-70DFC4809D93}" dt="2021-12-21T08:18:49.830" v="4149" actId="14100"/>
        <pc:sldMkLst>
          <pc:docMk/>
          <pc:sldMk cId="1794046016" sldId="256"/>
        </pc:sldMkLst>
        <pc:spChg chg="mod">
          <ac:chgData name="Justin Morris" userId="9e1d38b6-f5df-47bf-b958-303cd0640e75" providerId="ADAL" clId="{F92D99F4-F8A2-44E1-9EE9-70DFC4809D93}" dt="2021-12-21T07:20:47.189" v="3900" actId="1076"/>
          <ac:spMkLst>
            <pc:docMk/>
            <pc:sldMk cId="1794046016" sldId="256"/>
            <ac:spMk id="4" creationId="{8F6A2106-5643-4544-B4EB-8A174BA489C7}"/>
          </ac:spMkLst>
        </pc:spChg>
        <pc:spChg chg="mod">
          <ac:chgData name="Justin Morris" userId="9e1d38b6-f5df-47bf-b958-303cd0640e75" providerId="ADAL" clId="{F92D99F4-F8A2-44E1-9EE9-70DFC4809D93}" dt="2021-12-21T07:19:45.420" v="3881" actId="1038"/>
          <ac:spMkLst>
            <pc:docMk/>
            <pc:sldMk cId="1794046016" sldId="256"/>
            <ac:spMk id="5" creationId="{355D901E-6433-458B-B63C-BFE516068D1C}"/>
          </ac:spMkLst>
        </pc:spChg>
        <pc:spChg chg="mod">
          <ac:chgData name="Justin Morris" userId="9e1d38b6-f5df-47bf-b958-303cd0640e75" providerId="ADAL" clId="{F92D99F4-F8A2-44E1-9EE9-70DFC4809D93}" dt="2021-12-21T07:19:56.282" v="3883" actId="20577"/>
          <ac:spMkLst>
            <pc:docMk/>
            <pc:sldMk cId="1794046016" sldId="256"/>
            <ac:spMk id="6" creationId="{5B22350F-9472-4F39-8AA8-9053A09966B6}"/>
          </ac:spMkLst>
        </pc:spChg>
        <pc:spChg chg="mod">
          <ac:chgData name="Justin Morris" userId="9e1d38b6-f5df-47bf-b958-303cd0640e75" providerId="ADAL" clId="{F92D99F4-F8A2-44E1-9EE9-70DFC4809D93}" dt="2021-12-21T07:20:15.049" v="3896" actId="1038"/>
          <ac:spMkLst>
            <pc:docMk/>
            <pc:sldMk cId="1794046016" sldId="256"/>
            <ac:spMk id="8" creationId="{28D43406-D42A-4A20-83DE-C575A7DD5261}"/>
          </ac:spMkLst>
        </pc:spChg>
        <pc:spChg chg="mod">
          <ac:chgData name="Justin Morris" userId="9e1d38b6-f5df-47bf-b958-303cd0640e75" providerId="ADAL" clId="{F92D99F4-F8A2-44E1-9EE9-70DFC4809D93}" dt="2021-12-21T07:21:49.389" v="3905" actId="20577"/>
          <ac:spMkLst>
            <pc:docMk/>
            <pc:sldMk cId="1794046016" sldId="256"/>
            <ac:spMk id="9" creationId="{B609105F-3631-402C-911F-C3D361E49626}"/>
          </ac:spMkLst>
        </pc:spChg>
        <pc:spChg chg="mod">
          <ac:chgData name="Justin Morris" userId="9e1d38b6-f5df-47bf-b958-303cd0640e75" providerId="ADAL" clId="{F92D99F4-F8A2-44E1-9EE9-70DFC4809D93}" dt="2021-12-21T07:22:10.660" v="3911" actId="1038"/>
          <ac:spMkLst>
            <pc:docMk/>
            <pc:sldMk cId="1794046016" sldId="256"/>
            <ac:spMk id="10" creationId="{957E0DFC-64F5-48AC-B4D1-395FC3F997C2}"/>
          </ac:spMkLst>
        </pc:spChg>
        <pc:spChg chg="mod">
          <ac:chgData name="Justin Morris" userId="9e1d38b6-f5df-47bf-b958-303cd0640e75" providerId="ADAL" clId="{F92D99F4-F8A2-44E1-9EE9-70DFC4809D93}" dt="2021-12-21T07:24:42.893" v="3939" actId="1037"/>
          <ac:spMkLst>
            <pc:docMk/>
            <pc:sldMk cId="1794046016" sldId="256"/>
            <ac:spMk id="11" creationId="{FA6D0F51-73FD-4858-B6E3-B046930F11DE}"/>
          </ac:spMkLst>
        </pc:spChg>
        <pc:spChg chg="mod">
          <ac:chgData name="Justin Morris" userId="9e1d38b6-f5df-47bf-b958-303cd0640e75" providerId="ADAL" clId="{F92D99F4-F8A2-44E1-9EE9-70DFC4809D93}" dt="2021-12-21T07:24:05.631" v="3928" actId="1036"/>
          <ac:spMkLst>
            <pc:docMk/>
            <pc:sldMk cId="1794046016" sldId="256"/>
            <ac:spMk id="23" creationId="{68530D78-17CA-449E-B6CD-7FDF693F87FA}"/>
          </ac:spMkLst>
        </pc:spChg>
        <pc:spChg chg="mod">
          <ac:chgData name="Justin Morris" userId="9e1d38b6-f5df-47bf-b958-303cd0640e75" providerId="ADAL" clId="{F92D99F4-F8A2-44E1-9EE9-70DFC4809D93}" dt="2021-12-18T00:56:17.430" v="3249" actId="1076"/>
          <ac:spMkLst>
            <pc:docMk/>
            <pc:sldMk cId="1794046016" sldId="256"/>
            <ac:spMk id="33" creationId="{C6B3DE32-0D1C-4962-9278-8EFFCFBE16ED}"/>
          </ac:spMkLst>
        </pc:spChg>
        <pc:spChg chg="mod">
          <ac:chgData name="Justin Morris" userId="9e1d38b6-f5df-47bf-b958-303cd0640e75" providerId="ADAL" clId="{F92D99F4-F8A2-44E1-9EE9-70DFC4809D93}" dt="2021-12-21T08:11:22.731" v="4057" actId="14100"/>
          <ac:spMkLst>
            <pc:docMk/>
            <pc:sldMk cId="1794046016" sldId="256"/>
            <ac:spMk id="47" creationId="{6B621116-86F4-4E0B-AF4C-529AF9A5AFE8}"/>
          </ac:spMkLst>
        </pc:spChg>
        <pc:spChg chg="del">
          <ac:chgData name="Justin Morris" userId="9e1d38b6-f5df-47bf-b958-303cd0640e75" providerId="ADAL" clId="{F92D99F4-F8A2-44E1-9EE9-70DFC4809D93}" dt="2021-12-18T00:47:38.674" v="3179" actId="478"/>
          <ac:spMkLst>
            <pc:docMk/>
            <pc:sldMk cId="1794046016" sldId="256"/>
            <ac:spMk id="48" creationId="{DE17C45D-B6FF-4BE6-B669-6BF71BAAEA80}"/>
          </ac:spMkLst>
        </pc:spChg>
        <pc:spChg chg="add del mod">
          <ac:chgData name="Justin Morris" userId="9e1d38b6-f5df-47bf-b958-303cd0640e75" providerId="ADAL" clId="{F92D99F4-F8A2-44E1-9EE9-70DFC4809D93}" dt="2021-12-17T22:31:42.221" v="170" actId="478"/>
          <ac:spMkLst>
            <pc:docMk/>
            <pc:sldMk cId="1794046016" sldId="256"/>
            <ac:spMk id="50" creationId="{DD20CD1C-F9D7-48C7-920B-31963A840F30}"/>
          </ac:spMkLst>
        </pc:spChg>
        <pc:spChg chg="add mod">
          <ac:chgData name="Justin Morris" userId="9e1d38b6-f5df-47bf-b958-303cd0640e75" providerId="ADAL" clId="{F92D99F4-F8A2-44E1-9EE9-70DFC4809D93}" dt="2021-12-21T07:30:13.467" v="3987" actId="20577"/>
          <ac:spMkLst>
            <pc:docMk/>
            <pc:sldMk cId="1794046016" sldId="256"/>
            <ac:spMk id="51" creationId="{EB47D87D-0218-4543-A339-FE9993E5E439}"/>
          </ac:spMkLst>
        </pc:spChg>
        <pc:spChg chg="mod">
          <ac:chgData name="Justin Morris" userId="9e1d38b6-f5df-47bf-b958-303cd0640e75" providerId="ADAL" clId="{F92D99F4-F8A2-44E1-9EE9-70DFC4809D93}" dt="2021-12-21T07:25:29.868" v="3955" actId="1037"/>
          <ac:spMkLst>
            <pc:docMk/>
            <pc:sldMk cId="1794046016" sldId="256"/>
            <ac:spMk id="60" creationId="{38165FBE-5410-4E00-AA54-70CD03CA95F4}"/>
          </ac:spMkLst>
        </pc:spChg>
        <pc:spChg chg="mod">
          <ac:chgData name="Justin Morris" userId="9e1d38b6-f5df-47bf-b958-303cd0640e75" providerId="ADAL" clId="{F92D99F4-F8A2-44E1-9EE9-70DFC4809D93}" dt="2021-12-18T01:02:26.400" v="3282" actId="14100"/>
          <ac:spMkLst>
            <pc:docMk/>
            <pc:sldMk cId="1794046016" sldId="256"/>
            <ac:spMk id="61" creationId="{D9092CFB-4B54-4113-9DDC-3BDC50EA3451}"/>
          </ac:spMkLst>
        </pc:spChg>
        <pc:spChg chg="mod">
          <ac:chgData name="Justin Morris" userId="9e1d38b6-f5df-47bf-b958-303cd0640e75" providerId="ADAL" clId="{F92D99F4-F8A2-44E1-9EE9-70DFC4809D93}" dt="2021-12-21T07:21:32.717" v="3903" actId="1035"/>
          <ac:spMkLst>
            <pc:docMk/>
            <pc:sldMk cId="1794046016" sldId="256"/>
            <ac:spMk id="69" creationId="{AAF1B8E8-9E27-4602-9CEA-E3EF09BA48D5}"/>
          </ac:spMkLst>
        </pc:spChg>
        <pc:spChg chg="mod">
          <ac:chgData name="Justin Morris" userId="9e1d38b6-f5df-47bf-b958-303cd0640e75" providerId="ADAL" clId="{F92D99F4-F8A2-44E1-9EE9-70DFC4809D93}" dt="2021-12-21T08:11:45.794" v="4060" actId="20577"/>
          <ac:spMkLst>
            <pc:docMk/>
            <pc:sldMk cId="1794046016" sldId="256"/>
            <ac:spMk id="70" creationId="{6356BF8C-1A52-4648-8EB6-07DDE21FC2B7}"/>
          </ac:spMkLst>
        </pc:spChg>
        <pc:spChg chg="mod">
          <ac:chgData name="Justin Morris" userId="9e1d38b6-f5df-47bf-b958-303cd0640e75" providerId="ADAL" clId="{F92D99F4-F8A2-44E1-9EE9-70DFC4809D93}" dt="2021-12-17T21:08:23.872" v="38" actId="14100"/>
          <ac:spMkLst>
            <pc:docMk/>
            <pc:sldMk cId="1794046016" sldId="256"/>
            <ac:spMk id="88" creationId="{33171AC3-16B1-4779-B394-F81E1CEFEC39}"/>
          </ac:spMkLst>
        </pc:spChg>
        <pc:spChg chg="mod">
          <ac:chgData name="Justin Morris" userId="9e1d38b6-f5df-47bf-b958-303cd0640e75" providerId="ADAL" clId="{F92D99F4-F8A2-44E1-9EE9-70DFC4809D93}" dt="2021-12-10T20:49:56.802" v="14" actId="6549"/>
          <ac:spMkLst>
            <pc:docMk/>
            <pc:sldMk cId="1794046016" sldId="256"/>
            <ac:spMk id="115" creationId="{859E8584-7251-466B-8291-B126DB548EA3}"/>
          </ac:spMkLst>
        </pc:spChg>
        <pc:spChg chg="mod">
          <ac:chgData name="Justin Morris" userId="9e1d38b6-f5df-47bf-b958-303cd0640e75" providerId="ADAL" clId="{F92D99F4-F8A2-44E1-9EE9-70DFC4809D93}" dt="2021-12-10T20:50:06.402" v="16" actId="20577"/>
          <ac:spMkLst>
            <pc:docMk/>
            <pc:sldMk cId="1794046016" sldId="256"/>
            <ac:spMk id="116" creationId="{0A2B89C9-8E78-40E9-B008-4D94F8E2A2D3}"/>
          </ac:spMkLst>
        </pc:spChg>
        <pc:spChg chg="mod">
          <ac:chgData name="Justin Morris" userId="9e1d38b6-f5df-47bf-b958-303cd0640e75" providerId="ADAL" clId="{F92D99F4-F8A2-44E1-9EE9-70DFC4809D93}" dt="2021-12-17T21:42:06.557" v="160" actId="6549"/>
          <ac:spMkLst>
            <pc:docMk/>
            <pc:sldMk cId="1794046016" sldId="256"/>
            <ac:spMk id="117" creationId="{41B09EF9-9063-4C6A-9C15-835B7639B5E9}"/>
          </ac:spMkLst>
        </pc:spChg>
        <pc:spChg chg="mod">
          <ac:chgData name="Justin Morris" userId="9e1d38b6-f5df-47bf-b958-303cd0640e75" providerId="ADAL" clId="{F92D99F4-F8A2-44E1-9EE9-70DFC4809D93}" dt="2021-12-21T08:18:16.523" v="4146" actId="1037"/>
          <ac:spMkLst>
            <pc:docMk/>
            <pc:sldMk cId="1794046016" sldId="256"/>
            <ac:spMk id="123" creationId="{0025B186-DB9D-4A50-851C-67993A7A41F8}"/>
          </ac:spMkLst>
        </pc:spChg>
        <pc:spChg chg="del mod">
          <ac:chgData name="Justin Morris" userId="9e1d38b6-f5df-47bf-b958-303cd0640e75" providerId="ADAL" clId="{F92D99F4-F8A2-44E1-9EE9-70DFC4809D93}" dt="2021-12-18T01:18:44.237" v="3563" actId="478"/>
          <ac:spMkLst>
            <pc:docMk/>
            <pc:sldMk cId="1794046016" sldId="256"/>
            <ac:spMk id="163" creationId="{282D8111-CBDF-4AC6-AA58-AD83E19DACEE}"/>
          </ac:spMkLst>
        </pc:spChg>
        <pc:spChg chg="mod">
          <ac:chgData name="Justin Morris" userId="9e1d38b6-f5df-47bf-b958-303cd0640e75" providerId="ADAL" clId="{F92D99F4-F8A2-44E1-9EE9-70DFC4809D93}" dt="2021-12-18T01:19:25.964" v="3589" actId="1036"/>
          <ac:spMkLst>
            <pc:docMk/>
            <pc:sldMk cId="1794046016" sldId="256"/>
            <ac:spMk id="164" creationId="{ABAC8CF4-8963-449A-BCCF-D565511706BF}"/>
          </ac:spMkLst>
        </pc:spChg>
        <pc:spChg chg="mod">
          <ac:chgData name="Justin Morris" userId="9e1d38b6-f5df-47bf-b958-303cd0640e75" providerId="ADAL" clId="{F92D99F4-F8A2-44E1-9EE9-70DFC4809D93}" dt="2021-12-17T21:26:33.765" v="77" actId="14100"/>
          <ac:spMkLst>
            <pc:docMk/>
            <pc:sldMk cId="1794046016" sldId="256"/>
            <ac:spMk id="175" creationId="{D7B1450C-9635-457A-830B-CA34758CA21F}"/>
          </ac:spMkLst>
        </pc:spChg>
        <pc:spChg chg="del">
          <ac:chgData name="Justin Morris" userId="9e1d38b6-f5df-47bf-b958-303cd0640e75" providerId="ADAL" clId="{F92D99F4-F8A2-44E1-9EE9-70DFC4809D93}" dt="2021-12-18T00:50:38.574" v="3232" actId="478"/>
          <ac:spMkLst>
            <pc:docMk/>
            <pc:sldMk cId="1794046016" sldId="256"/>
            <ac:spMk id="206" creationId="{C167F46A-E5B2-4A9B-92FF-D47E4CE5280B}"/>
          </ac:spMkLst>
        </pc:spChg>
        <pc:spChg chg="add mod ord">
          <ac:chgData name="Justin Morris" userId="9e1d38b6-f5df-47bf-b958-303cd0640e75" providerId="ADAL" clId="{F92D99F4-F8A2-44E1-9EE9-70DFC4809D93}" dt="2021-12-21T08:16:45.505" v="4135" actId="1037"/>
          <ac:spMkLst>
            <pc:docMk/>
            <pc:sldMk cId="1794046016" sldId="256"/>
            <ac:spMk id="227" creationId="{7C65761B-084E-45D9-A8BF-55F1B47611E3}"/>
          </ac:spMkLst>
        </pc:spChg>
        <pc:spChg chg="add del mod">
          <ac:chgData name="Justin Morris" userId="9e1d38b6-f5df-47bf-b958-303cd0640e75" providerId="ADAL" clId="{F92D99F4-F8A2-44E1-9EE9-70DFC4809D93}" dt="2021-12-18T01:08:57.702" v="3283" actId="478"/>
          <ac:spMkLst>
            <pc:docMk/>
            <pc:sldMk cId="1794046016" sldId="256"/>
            <ac:spMk id="228" creationId="{AEF6B12B-ACD2-4AC1-89BF-3EB2306956B7}"/>
          </ac:spMkLst>
        </pc:spChg>
        <pc:spChg chg="add mod">
          <ac:chgData name="Justin Morris" userId="9e1d38b6-f5df-47bf-b958-303cd0640e75" providerId="ADAL" clId="{F92D99F4-F8A2-44E1-9EE9-70DFC4809D93}" dt="2021-12-18T00:49:41.491" v="3224" actId="1076"/>
          <ac:spMkLst>
            <pc:docMk/>
            <pc:sldMk cId="1794046016" sldId="256"/>
            <ac:spMk id="238" creationId="{B5C5BC5D-3A45-41C2-A88C-33983BC9368E}"/>
          </ac:spMkLst>
        </pc:spChg>
        <pc:spChg chg="add mod">
          <ac:chgData name="Justin Morris" userId="9e1d38b6-f5df-47bf-b958-303cd0640e75" providerId="ADAL" clId="{F92D99F4-F8A2-44E1-9EE9-70DFC4809D93}" dt="2021-12-18T00:49:55.810" v="3229" actId="1038"/>
          <ac:spMkLst>
            <pc:docMk/>
            <pc:sldMk cId="1794046016" sldId="256"/>
            <ac:spMk id="239" creationId="{C718EF45-CFFE-4BD1-B770-EBB7DE7AE8E3}"/>
          </ac:spMkLst>
        </pc:spChg>
        <pc:spChg chg="add mod">
          <ac:chgData name="Justin Morris" userId="9e1d38b6-f5df-47bf-b958-303cd0640e75" providerId="ADAL" clId="{F92D99F4-F8A2-44E1-9EE9-70DFC4809D93}" dt="2021-12-21T07:27:41.901" v="3974" actId="1038"/>
          <ac:spMkLst>
            <pc:docMk/>
            <pc:sldMk cId="1794046016" sldId="256"/>
            <ac:spMk id="242" creationId="{5F712BBF-FA2F-42CF-AB06-1179D017CCA9}"/>
          </ac:spMkLst>
        </pc:spChg>
        <pc:spChg chg="mod">
          <ac:chgData name="Justin Morris" userId="9e1d38b6-f5df-47bf-b958-303cd0640e75" providerId="ADAL" clId="{F92D99F4-F8A2-44E1-9EE9-70DFC4809D93}" dt="2021-12-21T07:26:25.553" v="3959" actId="1582"/>
          <ac:spMkLst>
            <pc:docMk/>
            <pc:sldMk cId="1794046016" sldId="256"/>
            <ac:spMk id="335" creationId="{E2E33948-0AF3-4398-9A2A-674B7B124A9E}"/>
          </ac:spMkLst>
        </pc:spChg>
        <pc:spChg chg="del">
          <ac:chgData name="Justin Morris" userId="9e1d38b6-f5df-47bf-b958-303cd0640e75" providerId="ADAL" clId="{F92D99F4-F8A2-44E1-9EE9-70DFC4809D93}" dt="2021-12-17T21:09:54.130" v="40" actId="478"/>
          <ac:spMkLst>
            <pc:docMk/>
            <pc:sldMk cId="1794046016" sldId="256"/>
            <ac:spMk id="368" creationId="{BA2C7D03-449C-40E2-97BE-DE0106998CB4}"/>
          </ac:spMkLst>
        </pc:spChg>
        <pc:spChg chg="del">
          <ac:chgData name="Justin Morris" userId="9e1d38b6-f5df-47bf-b958-303cd0640e75" providerId="ADAL" clId="{F92D99F4-F8A2-44E1-9EE9-70DFC4809D93}" dt="2021-12-17T21:09:57.255" v="42" actId="478"/>
          <ac:spMkLst>
            <pc:docMk/>
            <pc:sldMk cId="1794046016" sldId="256"/>
            <ac:spMk id="379" creationId="{A309899E-B682-4C84-A4F2-0D65DF52DFF1}"/>
          </ac:spMkLst>
        </pc:spChg>
        <pc:spChg chg="del">
          <ac:chgData name="Justin Morris" userId="9e1d38b6-f5df-47bf-b958-303cd0640e75" providerId="ADAL" clId="{F92D99F4-F8A2-44E1-9EE9-70DFC4809D93}" dt="2021-12-17T21:09:55.742" v="41" actId="478"/>
          <ac:spMkLst>
            <pc:docMk/>
            <pc:sldMk cId="1794046016" sldId="256"/>
            <ac:spMk id="426" creationId="{A777E046-4167-4369-89F4-CE17D8A4C898}"/>
          </ac:spMkLst>
        </pc:spChg>
        <pc:cxnChg chg="del mod">
          <ac:chgData name="Justin Morris" userId="9e1d38b6-f5df-47bf-b958-303cd0640e75" providerId="ADAL" clId="{F92D99F4-F8A2-44E1-9EE9-70DFC4809D93}" dt="2021-12-18T00:47:35.012" v="3177" actId="478"/>
          <ac:cxnSpMkLst>
            <pc:docMk/>
            <pc:sldMk cId="1794046016" sldId="256"/>
            <ac:cxnSpMk id="3" creationId="{B629DC46-10D3-478D-B8A7-2EB1079327FC}"/>
          </ac:cxnSpMkLst>
        </pc:cxnChg>
        <pc:cxnChg chg="mod">
          <ac:chgData name="Justin Morris" userId="9e1d38b6-f5df-47bf-b958-303cd0640e75" providerId="ADAL" clId="{F92D99F4-F8A2-44E1-9EE9-70DFC4809D93}" dt="2021-12-21T07:20:47.189" v="3900" actId="1076"/>
          <ac:cxnSpMkLst>
            <pc:docMk/>
            <pc:sldMk cId="1794046016" sldId="256"/>
            <ac:cxnSpMk id="24" creationId="{919FD6D0-8093-490C-9326-1534C0547AD1}"/>
          </ac:cxnSpMkLst>
        </pc:cxnChg>
        <pc:cxnChg chg="mod">
          <ac:chgData name="Justin Morris" userId="9e1d38b6-f5df-47bf-b958-303cd0640e75" providerId="ADAL" clId="{F92D99F4-F8A2-44E1-9EE9-70DFC4809D93}" dt="2021-12-17T21:08:23.872" v="38" actId="14100"/>
          <ac:cxnSpMkLst>
            <pc:docMk/>
            <pc:sldMk cId="1794046016" sldId="256"/>
            <ac:cxnSpMk id="34" creationId="{E0925B4F-7A29-43EC-B060-E39A9C55A45C}"/>
          </ac:cxnSpMkLst>
        </pc:cxnChg>
        <pc:cxnChg chg="mod">
          <ac:chgData name="Justin Morris" userId="9e1d38b6-f5df-47bf-b958-303cd0640e75" providerId="ADAL" clId="{F92D99F4-F8A2-44E1-9EE9-70DFC4809D93}" dt="2021-12-21T07:20:47.189" v="3900" actId="1076"/>
          <ac:cxnSpMkLst>
            <pc:docMk/>
            <pc:sldMk cId="1794046016" sldId="256"/>
            <ac:cxnSpMk id="44" creationId="{7135CAFA-BE35-44F3-BDAD-BFE3E210835F}"/>
          </ac:cxnSpMkLst>
        </pc:cxnChg>
        <pc:cxnChg chg="mod">
          <ac:chgData name="Justin Morris" userId="9e1d38b6-f5df-47bf-b958-303cd0640e75" providerId="ADAL" clId="{F92D99F4-F8A2-44E1-9EE9-70DFC4809D93}" dt="2021-12-21T07:24:42.893" v="3939" actId="1037"/>
          <ac:cxnSpMkLst>
            <pc:docMk/>
            <pc:sldMk cId="1794046016" sldId="256"/>
            <ac:cxnSpMk id="55" creationId="{40F399F5-5F3F-41A4-BE67-D88666F92B58}"/>
          </ac:cxnSpMkLst>
        </pc:cxnChg>
        <pc:cxnChg chg="ord">
          <ac:chgData name="Justin Morris" userId="9e1d38b6-f5df-47bf-b958-303cd0640e75" providerId="ADAL" clId="{F92D99F4-F8A2-44E1-9EE9-70DFC4809D93}" dt="2021-12-18T00:50:06.820" v="3231" actId="166"/>
          <ac:cxnSpMkLst>
            <pc:docMk/>
            <pc:sldMk cId="1794046016" sldId="256"/>
            <ac:cxnSpMk id="80" creationId="{C493227F-F6FC-45BE-A9E7-AD5F300FEC9A}"/>
          </ac:cxnSpMkLst>
        </pc:cxnChg>
        <pc:cxnChg chg="mod">
          <ac:chgData name="Justin Morris" userId="9e1d38b6-f5df-47bf-b958-303cd0640e75" providerId="ADAL" clId="{F92D99F4-F8A2-44E1-9EE9-70DFC4809D93}" dt="2021-12-21T07:20:47.189" v="3900" actId="1076"/>
          <ac:cxnSpMkLst>
            <pc:docMk/>
            <pc:sldMk cId="1794046016" sldId="256"/>
            <ac:cxnSpMk id="105" creationId="{2420351F-89A1-4369-A892-6BBD997FC571}"/>
          </ac:cxnSpMkLst>
        </pc:cxnChg>
        <pc:cxnChg chg="mod">
          <ac:chgData name="Justin Morris" userId="9e1d38b6-f5df-47bf-b958-303cd0640e75" providerId="ADAL" clId="{F92D99F4-F8A2-44E1-9EE9-70DFC4809D93}" dt="2021-12-21T07:22:10.660" v="3911" actId="1038"/>
          <ac:cxnSpMkLst>
            <pc:docMk/>
            <pc:sldMk cId="1794046016" sldId="256"/>
            <ac:cxnSpMk id="108" creationId="{572B7ED7-AB98-4AFE-BC76-3D701C40462E}"/>
          </ac:cxnSpMkLst>
        </pc:cxnChg>
        <pc:cxnChg chg="mod">
          <ac:chgData name="Justin Morris" userId="9e1d38b6-f5df-47bf-b958-303cd0640e75" providerId="ADAL" clId="{F92D99F4-F8A2-44E1-9EE9-70DFC4809D93}" dt="2021-12-21T07:21:15.908" v="3901" actId="1076"/>
          <ac:cxnSpMkLst>
            <pc:docMk/>
            <pc:sldMk cId="1794046016" sldId="256"/>
            <ac:cxnSpMk id="118" creationId="{56AE1438-892B-4C3D-88DE-D99022B03CAF}"/>
          </ac:cxnSpMkLst>
        </pc:cxnChg>
        <pc:cxnChg chg="mod">
          <ac:chgData name="Justin Morris" userId="9e1d38b6-f5df-47bf-b958-303cd0640e75" providerId="ADAL" clId="{F92D99F4-F8A2-44E1-9EE9-70DFC4809D93}" dt="2021-12-21T07:21:32.717" v="3903" actId="1035"/>
          <ac:cxnSpMkLst>
            <pc:docMk/>
            <pc:sldMk cId="1794046016" sldId="256"/>
            <ac:cxnSpMk id="131" creationId="{EDCAE7CB-12E7-41E0-A419-D6EA9ACBEE69}"/>
          </ac:cxnSpMkLst>
        </pc:cxnChg>
        <pc:cxnChg chg="mod">
          <ac:chgData name="Justin Morris" userId="9e1d38b6-f5df-47bf-b958-303cd0640e75" providerId="ADAL" clId="{F92D99F4-F8A2-44E1-9EE9-70DFC4809D93}" dt="2021-12-21T07:21:32.717" v="3903" actId="1035"/>
          <ac:cxnSpMkLst>
            <pc:docMk/>
            <pc:sldMk cId="1794046016" sldId="256"/>
            <ac:cxnSpMk id="143" creationId="{6F0F847C-2112-49F4-A247-84F360CD4A1F}"/>
          </ac:cxnSpMkLst>
        </pc:cxnChg>
        <pc:cxnChg chg="mod">
          <ac:chgData name="Justin Morris" userId="9e1d38b6-f5df-47bf-b958-303cd0640e75" providerId="ADAL" clId="{F92D99F4-F8A2-44E1-9EE9-70DFC4809D93}" dt="2021-12-21T07:21:32.717" v="3903" actId="1035"/>
          <ac:cxnSpMkLst>
            <pc:docMk/>
            <pc:sldMk cId="1794046016" sldId="256"/>
            <ac:cxnSpMk id="146" creationId="{D305658E-2CD1-4E27-BC6E-3A7A898EFC8B}"/>
          </ac:cxnSpMkLst>
        </pc:cxnChg>
        <pc:cxnChg chg="mod">
          <ac:chgData name="Justin Morris" userId="9e1d38b6-f5df-47bf-b958-303cd0640e75" providerId="ADAL" clId="{F92D99F4-F8A2-44E1-9EE9-70DFC4809D93}" dt="2021-12-17T21:32:09.540" v="93" actId="14100"/>
          <ac:cxnSpMkLst>
            <pc:docMk/>
            <pc:sldMk cId="1794046016" sldId="256"/>
            <ac:cxnSpMk id="160" creationId="{30666CEA-EA64-4D05-A97C-596679E185FB}"/>
          </ac:cxnSpMkLst>
        </pc:cxnChg>
        <pc:cxnChg chg="mod">
          <ac:chgData name="Justin Morris" userId="9e1d38b6-f5df-47bf-b958-303cd0640e75" providerId="ADAL" clId="{F92D99F4-F8A2-44E1-9EE9-70DFC4809D93}" dt="2021-12-21T07:27:41.901" v="3974" actId="1038"/>
          <ac:cxnSpMkLst>
            <pc:docMk/>
            <pc:sldMk cId="1794046016" sldId="256"/>
            <ac:cxnSpMk id="161" creationId="{643C4FA6-C47D-482D-AA5F-8D948EDFC604}"/>
          </ac:cxnSpMkLst>
        </pc:cxnChg>
        <pc:cxnChg chg="mod">
          <ac:chgData name="Justin Morris" userId="9e1d38b6-f5df-47bf-b958-303cd0640e75" providerId="ADAL" clId="{F92D99F4-F8A2-44E1-9EE9-70DFC4809D93}" dt="2021-12-21T07:22:10.660" v="3911" actId="1038"/>
          <ac:cxnSpMkLst>
            <pc:docMk/>
            <pc:sldMk cId="1794046016" sldId="256"/>
            <ac:cxnSpMk id="165" creationId="{E1F0D6CB-80EA-4639-B606-0DDCD7CDC640}"/>
          </ac:cxnSpMkLst>
        </pc:cxnChg>
        <pc:cxnChg chg="mod">
          <ac:chgData name="Justin Morris" userId="9e1d38b6-f5df-47bf-b958-303cd0640e75" providerId="ADAL" clId="{F92D99F4-F8A2-44E1-9EE9-70DFC4809D93}" dt="2021-12-21T07:27:41.901" v="3974" actId="1038"/>
          <ac:cxnSpMkLst>
            <pc:docMk/>
            <pc:sldMk cId="1794046016" sldId="256"/>
            <ac:cxnSpMk id="166" creationId="{79CD8097-AC06-4E11-B1A4-1A1AFEAD0F5D}"/>
          </ac:cxnSpMkLst>
        </pc:cxnChg>
        <pc:cxnChg chg="mod">
          <ac:chgData name="Justin Morris" userId="9e1d38b6-f5df-47bf-b958-303cd0640e75" providerId="ADAL" clId="{F92D99F4-F8A2-44E1-9EE9-70DFC4809D93}" dt="2021-12-21T08:11:22.731" v="4057" actId="14100"/>
          <ac:cxnSpMkLst>
            <pc:docMk/>
            <pc:sldMk cId="1794046016" sldId="256"/>
            <ac:cxnSpMk id="170" creationId="{B5DE4ED2-B0E8-47DB-93C4-5A35D84E2DFC}"/>
          </ac:cxnSpMkLst>
        </pc:cxnChg>
        <pc:cxnChg chg="mod">
          <ac:chgData name="Justin Morris" userId="9e1d38b6-f5df-47bf-b958-303cd0640e75" providerId="ADAL" clId="{F92D99F4-F8A2-44E1-9EE9-70DFC4809D93}" dt="2021-12-21T08:11:22.731" v="4057" actId="14100"/>
          <ac:cxnSpMkLst>
            <pc:docMk/>
            <pc:sldMk cId="1794046016" sldId="256"/>
            <ac:cxnSpMk id="174" creationId="{FA9C85C5-2E8A-4354-A589-C842BB087FE9}"/>
          </ac:cxnSpMkLst>
        </pc:cxnChg>
        <pc:cxnChg chg="mod">
          <ac:chgData name="Justin Morris" userId="9e1d38b6-f5df-47bf-b958-303cd0640e75" providerId="ADAL" clId="{F92D99F4-F8A2-44E1-9EE9-70DFC4809D93}" dt="2021-12-21T08:11:22.731" v="4057" actId="14100"/>
          <ac:cxnSpMkLst>
            <pc:docMk/>
            <pc:sldMk cId="1794046016" sldId="256"/>
            <ac:cxnSpMk id="178" creationId="{132E92DD-7738-41EE-9961-43A0D076B7CB}"/>
          </ac:cxnSpMkLst>
        </pc:cxnChg>
        <pc:cxnChg chg="mod">
          <ac:chgData name="Justin Morris" userId="9e1d38b6-f5df-47bf-b958-303cd0640e75" providerId="ADAL" clId="{F92D99F4-F8A2-44E1-9EE9-70DFC4809D93}" dt="2021-12-21T07:25:29.868" v="3955" actId="1037"/>
          <ac:cxnSpMkLst>
            <pc:docMk/>
            <pc:sldMk cId="1794046016" sldId="256"/>
            <ac:cxnSpMk id="192" creationId="{F2CD5B9B-E677-49E6-A9A8-B6C5B466DEB3}"/>
          </ac:cxnSpMkLst>
        </pc:cxnChg>
        <pc:cxnChg chg="mod">
          <ac:chgData name="Justin Morris" userId="9e1d38b6-f5df-47bf-b958-303cd0640e75" providerId="ADAL" clId="{F92D99F4-F8A2-44E1-9EE9-70DFC4809D93}" dt="2021-12-21T07:20:47.189" v="3900" actId="1076"/>
          <ac:cxnSpMkLst>
            <pc:docMk/>
            <pc:sldMk cId="1794046016" sldId="256"/>
            <ac:cxnSpMk id="193" creationId="{7A7AB2D0-8823-4966-90C8-CC6009733D55}"/>
          </ac:cxnSpMkLst>
        </pc:cxnChg>
        <pc:cxnChg chg="mod">
          <ac:chgData name="Justin Morris" userId="9e1d38b6-f5df-47bf-b958-303cd0640e75" providerId="ADAL" clId="{F92D99F4-F8A2-44E1-9EE9-70DFC4809D93}" dt="2021-12-21T07:22:10.660" v="3911" actId="1038"/>
          <ac:cxnSpMkLst>
            <pc:docMk/>
            <pc:sldMk cId="1794046016" sldId="256"/>
            <ac:cxnSpMk id="205" creationId="{B73A8509-6120-494A-AC6D-A94CF577363D}"/>
          </ac:cxnSpMkLst>
        </pc:cxnChg>
        <pc:cxnChg chg="mod">
          <ac:chgData name="Justin Morris" userId="9e1d38b6-f5df-47bf-b958-303cd0640e75" providerId="ADAL" clId="{F92D99F4-F8A2-44E1-9EE9-70DFC4809D93}" dt="2021-12-17T21:26:33.765" v="77" actId="14100"/>
          <ac:cxnSpMkLst>
            <pc:docMk/>
            <pc:sldMk cId="1794046016" sldId="256"/>
            <ac:cxnSpMk id="215" creationId="{A7C3EED4-C861-45C5-ADD7-246F27847014}"/>
          </ac:cxnSpMkLst>
        </pc:cxnChg>
        <pc:cxnChg chg="mod">
          <ac:chgData name="Justin Morris" userId="9e1d38b6-f5df-47bf-b958-303cd0640e75" providerId="ADAL" clId="{F92D99F4-F8A2-44E1-9EE9-70DFC4809D93}" dt="2021-12-21T08:18:49.830" v="4149" actId="14100"/>
          <ac:cxnSpMkLst>
            <pc:docMk/>
            <pc:sldMk cId="1794046016" sldId="256"/>
            <ac:cxnSpMk id="219" creationId="{97AA5D8B-8B2E-4C52-B1E5-EDD6EE3ED3ED}"/>
          </ac:cxnSpMkLst>
        </pc:cxnChg>
        <pc:cxnChg chg="add mod ord">
          <ac:chgData name="Justin Morris" userId="9e1d38b6-f5df-47bf-b958-303cd0640e75" providerId="ADAL" clId="{F92D99F4-F8A2-44E1-9EE9-70DFC4809D93}" dt="2021-12-21T07:55:50.467" v="4003" actId="166"/>
          <ac:cxnSpMkLst>
            <pc:docMk/>
            <pc:sldMk cId="1794046016" sldId="256"/>
            <ac:cxnSpMk id="223" creationId="{D9A4A4BE-EA6A-4A72-88E4-A8521905D8D0}"/>
          </ac:cxnSpMkLst>
        </pc:cxnChg>
        <pc:cxnChg chg="ord">
          <ac:chgData name="Justin Morris" userId="9e1d38b6-f5df-47bf-b958-303cd0640e75" providerId="ADAL" clId="{F92D99F4-F8A2-44E1-9EE9-70DFC4809D93}" dt="2021-12-18T00:50:03.829" v="3230" actId="166"/>
          <ac:cxnSpMkLst>
            <pc:docMk/>
            <pc:sldMk cId="1794046016" sldId="256"/>
            <ac:cxnSpMk id="237" creationId="{DEFBBF1D-D8D1-47AC-80A0-5495A2A30C9A}"/>
          </ac:cxnSpMkLst>
        </pc:cxnChg>
        <pc:cxnChg chg="ord">
          <ac:chgData name="Justin Morris" userId="9e1d38b6-f5df-47bf-b958-303cd0640e75" providerId="ADAL" clId="{F92D99F4-F8A2-44E1-9EE9-70DFC4809D93}" dt="2021-12-18T00:48:32.372" v="3218" actId="166"/>
          <ac:cxnSpMkLst>
            <pc:docMk/>
            <pc:sldMk cId="1794046016" sldId="256"/>
            <ac:cxnSpMk id="293" creationId="{64056DAB-FC8D-4D5F-8F40-F65908B532F3}"/>
          </ac:cxnSpMkLst>
        </pc:cxnChg>
        <pc:cxnChg chg="mod">
          <ac:chgData name="Justin Morris" userId="9e1d38b6-f5df-47bf-b958-303cd0640e75" providerId="ADAL" clId="{F92D99F4-F8A2-44E1-9EE9-70DFC4809D93}" dt="2021-12-18T01:02:26.400" v="3282" actId="14100"/>
          <ac:cxnSpMkLst>
            <pc:docMk/>
            <pc:sldMk cId="1794046016" sldId="256"/>
            <ac:cxnSpMk id="304" creationId="{9686CDA6-C0F0-4FF2-8685-3D22EA8AC307}"/>
          </ac:cxnSpMkLst>
        </pc:cxnChg>
        <pc:cxnChg chg="mod ord">
          <ac:chgData name="Justin Morris" userId="9e1d38b6-f5df-47bf-b958-303cd0640e75" providerId="ADAL" clId="{F92D99F4-F8A2-44E1-9EE9-70DFC4809D93}" dt="2021-12-18T01:10:02.630" v="3320" actId="1036"/>
          <ac:cxnSpMkLst>
            <pc:docMk/>
            <pc:sldMk cId="1794046016" sldId="256"/>
            <ac:cxnSpMk id="321" creationId="{CE7514AC-5DC3-4D95-BBF6-2962C2BF9076}"/>
          </ac:cxnSpMkLst>
        </pc:cxnChg>
        <pc:cxnChg chg="mod">
          <ac:chgData name="Justin Morris" userId="9e1d38b6-f5df-47bf-b958-303cd0640e75" providerId="ADAL" clId="{F92D99F4-F8A2-44E1-9EE9-70DFC4809D93}" dt="2021-12-18T00:56:24.694" v="3250" actId="14100"/>
          <ac:cxnSpMkLst>
            <pc:docMk/>
            <pc:sldMk cId="1794046016" sldId="256"/>
            <ac:cxnSpMk id="337" creationId="{731CEC2F-6418-4ACE-8813-724E55F7FA8E}"/>
          </ac:cxnSpMkLst>
        </pc:cxnChg>
        <pc:cxnChg chg="del mod">
          <ac:chgData name="Justin Morris" userId="9e1d38b6-f5df-47bf-b958-303cd0640e75" providerId="ADAL" clId="{F92D99F4-F8A2-44E1-9EE9-70DFC4809D93}" dt="2021-12-17T21:09:47.909" v="39" actId="478"/>
          <ac:cxnSpMkLst>
            <pc:docMk/>
            <pc:sldMk cId="1794046016" sldId="256"/>
            <ac:cxnSpMk id="342" creationId="{8E2B1A6E-7DD1-426E-9E99-EC79AF76E823}"/>
          </ac:cxnSpMkLst>
        </pc:cxnChg>
        <pc:cxnChg chg="mod">
          <ac:chgData name="Justin Morris" userId="9e1d38b6-f5df-47bf-b958-303cd0640e75" providerId="ADAL" clId="{F92D99F4-F8A2-44E1-9EE9-70DFC4809D93}" dt="2021-12-18T01:19:38.341" v="3590" actId="14100"/>
          <ac:cxnSpMkLst>
            <pc:docMk/>
            <pc:sldMk cId="1794046016" sldId="256"/>
            <ac:cxnSpMk id="380" creationId="{CCBA5B5D-516A-49B3-892F-8BE86E08EE9C}"/>
          </ac:cxnSpMkLst>
        </pc:cxnChg>
        <pc:cxnChg chg="mod">
          <ac:chgData name="Justin Morris" userId="9e1d38b6-f5df-47bf-b958-303cd0640e75" providerId="ADAL" clId="{F92D99F4-F8A2-44E1-9EE9-70DFC4809D93}" dt="2021-12-21T08:18:36.677" v="4148" actId="14100"/>
          <ac:cxnSpMkLst>
            <pc:docMk/>
            <pc:sldMk cId="1794046016" sldId="256"/>
            <ac:cxnSpMk id="393" creationId="{BD02C540-F364-41DE-AF50-8089136442E4}"/>
          </ac:cxnSpMkLst>
        </pc:cxnChg>
        <pc:cxnChg chg="del mod">
          <ac:chgData name="Justin Morris" userId="9e1d38b6-f5df-47bf-b958-303cd0640e75" providerId="ADAL" clId="{F92D99F4-F8A2-44E1-9EE9-70DFC4809D93}" dt="2021-12-18T00:47:37.324" v="3178" actId="478"/>
          <ac:cxnSpMkLst>
            <pc:docMk/>
            <pc:sldMk cId="1794046016" sldId="256"/>
            <ac:cxnSpMk id="403" creationId="{5453D568-7CE5-4D87-915C-EE33ABC75AC3}"/>
          </ac:cxnSpMkLst>
        </pc:cxnChg>
      </pc:sldChg>
      <pc:sldChg chg="addSp delSp modSp mod">
        <pc:chgData name="Justin Morris" userId="9e1d38b6-f5df-47bf-b958-303cd0640e75" providerId="ADAL" clId="{F92D99F4-F8A2-44E1-9EE9-70DFC4809D93}" dt="2021-12-21T08:19:31.694" v="4161" actId="1038"/>
        <pc:sldMkLst>
          <pc:docMk/>
          <pc:sldMk cId="1598443589" sldId="257"/>
        </pc:sldMkLst>
        <pc:spChg chg="mod">
          <ac:chgData name="Justin Morris" userId="9e1d38b6-f5df-47bf-b958-303cd0640e75" providerId="ADAL" clId="{F92D99F4-F8A2-44E1-9EE9-70DFC4809D93}" dt="2021-12-21T08:19:31.694" v="4161" actId="1038"/>
          <ac:spMkLst>
            <pc:docMk/>
            <pc:sldMk cId="1598443589" sldId="257"/>
            <ac:spMk id="4" creationId="{8F6A2106-5643-4544-B4EB-8A174BA489C7}"/>
          </ac:spMkLst>
        </pc:spChg>
        <pc:spChg chg="mod">
          <ac:chgData name="Justin Morris" userId="9e1d38b6-f5df-47bf-b958-303cd0640e75" providerId="ADAL" clId="{F92D99F4-F8A2-44E1-9EE9-70DFC4809D93}" dt="2021-12-21T08:13:39.144" v="4083" actId="1038"/>
          <ac:spMkLst>
            <pc:docMk/>
            <pc:sldMk cId="1598443589" sldId="257"/>
            <ac:spMk id="5" creationId="{355D901E-6433-458B-B63C-BFE516068D1C}"/>
          </ac:spMkLst>
        </pc:spChg>
        <pc:spChg chg="mod">
          <ac:chgData name="Justin Morris" userId="9e1d38b6-f5df-47bf-b958-303cd0640e75" providerId="ADAL" clId="{F92D99F4-F8A2-44E1-9EE9-70DFC4809D93}" dt="2021-12-21T08:07:31.236" v="4011" actId="20577"/>
          <ac:spMkLst>
            <pc:docMk/>
            <pc:sldMk cId="1598443589" sldId="257"/>
            <ac:spMk id="6" creationId="{5B22350F-9472-4F39-8AA8-9053A09966B6}"/>
          </ac:spMkLst>
        </pc:spChg>
        <pc:spChg chg="mod">
          <ac:chgData name="Justin Morris" userId="9e1d38b6-f5df-47bf-b958-303cd0640e75" providerId="ADAL" clId="{F92D99F4-F8A2-44E1-9EE9-70DFC4809D93}" dt="2021-12-21T08:13:57.524" v="4096" actId="1038"/>
          <ac:spMkLst>
            <pc:docMk/>
            <pc:sldMk cId="1598443589" sldId="257"/>
            <ac:spMk id="8" creationId="{28D43406-D42A-4A20-83DE-C575A7DD5261}"/>
          </ac:spMkLst>
        </pc:spChg>
        <pc:spChg chg="mod">
          <ac:chgData name="Justin Morris" userId="9e1d38b6-f5df-47bf-b958-303cd0640e75" providerId="ADAL" clId="{F92D99F4-F8A2-44E1-9EE9-70DFC4809D93}" dt="2021-12-21T08:07:45.046" v="4015" actId="20577"/>
          <ac:spMkLst>
            <pc:docMk/>
            <pc:sldMk cId="1598443589" sldId="257"/>
            <ac:spMk id="9" creationId="{B609105F-3631-402C-911F-C3D361E49626}"/>
          </ac:spMkLst>
        </pc:spChg>
        <pc:spChg chg="mod">
          <ac:chgData name="Justin Morris" userId="9e1d38b6-f5df-47bf-b958-303cd0640e75" providerId="ADAL" clId="{F92D99F4-F8A2-44E1-9EE9-70DFC4809D93}" dt="2021-12-21T08:14:23.590" v="4110" actId="1037"/>
          <ac:spMkLst>
            <pc:docMk/>
            <pc:sldMk cId="1598443589" sldId="257"/>
            <ac:spMk id="10" creationId="{957E0DFC-64F5-48AC-B4D1-395FC3F997C2}"/>
          </ac:spMkLst>
        </pc:spChg>
        <pc:spChg chg="mod">
          <ac:chgData name="Justin Morris" userId="9e1d38b6-f5df-47bf-b958-303cd0640e75" providerId="ADAL" clId="{F92D99F4-F8A2-44E1-9EE9-70DFC4809D93}" dt="2021-12-21T08:14:51.632" v="4120" actId="1038"/>
          <ac:spMkLst>
            <pc:docMk/>
            <pc:sldMk cId="1598443589" sldId="257"/>
            <ac:spMk id="11" creationId="{FA6D0F51-73FD-4858-B6E3-B046930F11DE}"/>
          </ac:spMkLst>
        </pc:spChg>
        <pc:spChg chg="mod">
          <ac:chgData name="Justin Morris" userId="9e1d38b6-f5df-47bf-b958-303cd0640e75" providerId="ADAL" clId="{F92D99F4-F8A2-44E1-9EE9-70DFC4809D93}" dt="2021-12-21T08:17:05.223" v="4142" actId="1037"/>
          <ac:spMkLst>
            <pc:docMk/>
            <pc:sldMk cId="1598443589" sldId="257"/>
            <ac:spMk id="23" creationId="{68530D78-17CA-449E-B6CD-7FDF693F87FA}"/>
          </ac:spMkLst>
        </pc:spChg>
        <pc:spChg chg="del">
          <ac:chgData name="Justin Morris" userId="9e1d38b6-f5df-47bf-b958-303cd0640e75" providerId="ADAL" clId="{F92D99F4-F8A2-44E1-9EE9-70DFC4809D93}" dt="2021-12-17T21:38:26.671" v="149" actId="478"/>
          <ac:spMkLst>
            <pc:docMk/>
            <pc:sldMk cId="1598443589" sldId="257"/>
            <ac:spMk id="33" creationId="{C6B3DE32-0D1C-4962-9278-8EFFCFBE16ED}"/>
          </ac:spMkLst>
        </pc:spChg>
        <pc:spChg chg="mod">
          <ac:chgData name="Justin Morris" userId="9e1d38b6-f5df-47bf-b958-303cd0640e75" providerId="ADAL" clId="{F92D99F4-F8A2-44E1-9EE9-70DFC4809D93}" dt="2021-12-21T08:11:35.912" v="4058" actId="14100"/>
          <ac:spMkLst>
            <pc:docMk/>
            <pc:sldMk cId="1598443589" sldId="257"/>
            <ac:spMk id="47" creationId="{6B621116-86F4-4E0B-AF4C-529AF9A5AFE8}"/>
          </ac:spMkLst>
        </pc:spChg>
        <pc:spChg chg="del">
          <ac:chgData name="Justin Morris" userId="9e1d38b6-f5df-47bf-b958-303cd0640e75" providerId="ADAL" clId="{F92D99F4-F8A2-44E1-9EE9-70DFC4809D93}" dt="2021-12-18T00:51:47.281" v="3233" actId="478"/>
          <ac:spMkLst>
            <pc:docMk/>
            <pc:sldMk cId="1598443589" sldId="257"/>
            <ac:spMk id="48" creationId="{DE17C45D-B6FF-4BE6-B669-6BF71BAAEA80}"/>
          </ac:spMkLst>
        </pc:spChg>
        <pc:spChg chg="mod">
          <ac:chgData name="Justin Morris" userId="9e1d38b6-f5df-47bf-b958-303cd0640e75" providerId="ADAL" clId="{F92D99F4-F8A2-44E1-9EE9-70DFC4809D93}" dt="2021-12-21T08:09:50.671" v="4044" actId="1038"/>
          <ac:spMkLst>
            <pc:docMk/>
            <pc:sldMk cId="1598443589" sldId="257"/>
            <ac:spMk id="60" creationId="{38165FBE-5410-4E00-AA54-70CD03CA95F4}"/>
          </ac:spMkLst>
        </pc:spChg>
        <pc:spChg chg="del">
          <ac:chgData name="Justin Morris" userId="9e1d38b6-f5df-47bf-b958-303cd0640e75" providerId="ADAL" clId="{F92D99F4-F8A2-44E1-9EE9-70DFC4809D93}" dt="2021-12-18T01:00:21.236" v="3261" actId="478"/>
          <ac:spMkLst>
            <pc:docMk/>
            <pc:sldMk cId="1598443589" sldId="257"/>
            <ac:spMk id="61" creationId="{D9092CFB-4B54-4113-9DDC-3BDC50EA3451}"/>
          </ac:spMkLst>
        </pc:spChg>
        <pc:spChg chg="mod">
          <ac:chgData name="Justin Morris" userId="9e1d38b6-f5df-47bf-b958-303cd0640e75" providerId="ADAL" clId="{F92D99F4-F8A2-44E1-9EE9-70DFC4809D93}" dt="2021-12-21T08:10:17.184" v="4046" actId="14100"/>
          <ac:spMkLst>
            <pc:docMk/>
            <pc:sldMk cId="1598443589" sldId="257"/>
            <ac:spMk id="70" creationId="{6356BF8C-1A52-4648-8EB6-07DDE21FC2B7}"/>
          </ac:spMkLst>
        </pc:spChg>
        <pc:spChg chg="del mod">
          <ac:chgData name="Justin Morris" userId="9e1d38b6-f5df-47bf-b958-303cd0640e75" providerId="ADAL" clId="{F92D99F4-F8A2-44E1-9EE9-70DFC4809D93}" dt="2021-12-17T23:48:59.015" v="1383" actId="478"/>
          <ac:spMkLst>
            <pc:docMk/>
            <pc:sldMk cId="1598443589" sldId="257"/>
            <ac:spMk id="88" creationId="{33171AC3-16B1-4779-B394-F81E1CEFEC39}"/>
          </ac:spMkLst>
        </pc:spChg>
        <pc:spChg chg="mod">
          <ac:chgData name="Justin Morris" userId="9e1d38b6-f5df-47bf-b958-303cd0640e75" providerId="ADAL" clId="{F92D99F4-F8A2-44E1-9EE9-70DFC4809D93}" dt="2021-12-17T21:42:51.164" v="167" actId="20577"/>
          <ac:spMkLst>
            <pc:docMk/>
            <pc:sldMk cId="1598443589" sldId="257"/>
            <ac:spMk id="117" creationId="{41B09EF9-9063-4C6A-9C15-835B7639B5E9}"/>
          </ac:spMkLst>
        </pc:spChg>
        <pc:spChg chg="mod">
          <ac:chgData name="Justin Morris" userId="9e1d38b6-f5df-47bf-b958-303cd0640e75" providerId="ADAL" clId="{F92D99F4-F8A2-44E1-9EE9-70DFC4809D93}" dt="2021-12-21T08:17:50.464" v="4144" actId="14100"/>
          <ac:spMkLst>
            <pc:docMk/>
            <pc:sldMk cId="1598443589" sldId="257"/>
            <ac:spMk id="123" creationId="{0025B186-DB9D-4A50-851C-67993A7A41F8}"/>
          </ac:spMkLst>
        </pc:spChg>
        <pc:spChg chg="mod">
          <ac:chgData name="Justin Morris" userId="9e1d38b6-f5df-47bf-b958-303cd0640e75" providerId="ADAL" clId="{F92D99F4-F8A2-44E1-9EE9-70DFC4809D93}" dt="2021-12-21T08:12:38.741" v="4075" actId="1037"/>
          <ac:spMkLst>
            <pc:docMk/>
            <pc:sldMk cId="1598443589" sldId="257"/>
            <ac:spMk id="162" creationId="{89561946-B0B7-41A9-9C4C-E9EDE30CD75D}"/>
          </ac:spMkLst>
        </pc:spChg>
        <pc:spChg chg="del">
          <ac:chgData name="Justin Morris" userId="9e1d38b6-f5df-47bf-b958-303cd0640e75" providerId="ADAL" clId="{F92D99F4-F8A2-44E1-9EE9-70DFC4809D93}" dt="2021-12-18T01:19:53.822" v="3591" actId="478"/>
          <ac:spMkLst>
            <pc:docMk/>
            <pc:sldMk cId="1598443589" sldId="257"/>
            <ac:spMk id="163" creationId="{282D8111-CBDF-4AC6-AA58-AD83E19DACEE}"/>
          </ac:spMkLst>
        </pc:spChg>
        <pc:spChg chg="del">
          <ac:chgData name="Justin Morris" userId="9e1d38b6-f5df-47bf-b958-303cd0640e75" providerId="ADAL" clId="{F92D99F4-F8A2-44E1-9EE9-70DFC4809D93}" dt="2021-12-18T01:00:16.974" v="3260" actId="478"/>
          <ac:spMkLst>
            <pc:docMk/>
            <pc:sldMk cId="1598443589" sldId="257"/>
            <ac:spMk id="164" creationId="{ABAC8CF4-8963-449A-BCCF-D565511706BF}"/>
          </ac:spMkLst>
        </pc:spChg>
        <pc:spChg chg="mod">
          <ac:chgData name="Justin Morris" userId="9e1d38b6-f5df-47bf-b958-303cd0640e75" providerId="ADAL" clId="{F92D99F4-F8A2-44E1-9EE9-70DFC4809D93}" dt="2021-12-17T21:26:10.256" v="76" actId="14100"/>
          <ac:spMkLst>
            <pc:docMk/>
            <pc:sldMk cId="1598443589" sldId="257"/>
            <ac:spMk id="175" creationId="{D7B1450C-9635-457A-830B-CA34758CA21F}"/>
          </ac:spMkLst>
        </pc:spChg>
        <pc:spChg chg="del">
          <ac:chgData name="Justin Morris" userId="9e1d38b6-f5df-47bf-b958-303cd0640e75" providerId="ADAL" clId="{F92D99F4-F8A2-44E1-9EE9-70DFC4809D93}" dt="2021-12-18T00:51:52.997" v="3236" actId="478"/>
          <ac:spMkLst>
            <pc:docMk/>
            <pc:sldMk cId="1598443589" sldId="257"/>
            <ac:spMk id="208" creationId="{54B37FAA-A61F-47DE-917F-ECB068E44753}"/>
          </ac:spMkLst>
        </pc:spChg>
        <pc:spChg chg="add mod">
          <ac:chgData name="Justin Morris" userId="9e1d38b6-f5df-47bf-b958-303cd0640e75" providerId="ADAL" clId="{F92D99F4-F8A2-44E1-9EE9-70DFC4809D93}" dt="2021-12-21T08:12:10.059" v="4061" actId="1582"/>
          <ac:spMkLst>
            <pc:docMk/>
            <pc:sldMk cId="1598443589" sldId="257"/>
            <ac:spMk id="216" creationId="{34D1A0D8-4D81-48B4-B74B-E01DB584EAC6}"/>
          </ac:spMkLst>
        </pc:spChg>
        <pc:spChg chg="add del mod">
          <ac:chgData name="Justin Morris" userId="9e1d38b6-f5df-47bf-b958-303cd0640e75" providerId="ADAL" clId="{F92D99F4-F8A2-44E1-9EE9-70DFC4809D93}" dt="2021-12-17T21:38:30.172" v="150" actId="478"/>
          <ac:spMkLst>
            <pc:docMk/>
            <pc:sldMk cId="1598443589" sldId="257"/>
            <ac:spMk id="217" creationId="{4BAA5576-8A42-4397-A2CF-AFA931D47B01}"/>
          </ac:spMkLst>
        </pc:spChg>
        <pc:spChg chg="add mod">
          <ac:chgData name="Justin Morris" userId="9e1d38b6-f5df-47bf-b958-303cd0640e75" providerId="ADAL" clId="{F92D99F4-F8A2-44E1-9EE9-70DFC4809D93}" dt="2021-12-18T00:59:32.328" v="3259" actId="14100"/>
          <ac:spMkLst>
            <pc:docMk/>
            <pc:sldMk cId="1598443589" sldId="257"/>
            <ac:spMk id="220" creationId="{E92E4B6D-6C12-4BC9-A8F6-49444EF4F214}"/>
          </ac:spMkLst>
        </pc:spChg>
        <pc:spChg chg="add mod">
          <ac:chgData name="Justin Morris" userId="9e1d38b6-f5df-47bf-b958-303cd0640e75" providerId="ADAL" clId="{F92D99F4-F8A2-44E1-9EE9-70DFC4809D93}" dt="2021-12-17T23:49:26.651" v="1386"/>
          <ac:spMkLst>
            <pc:docMk/>
            <pc:sldMk cId="1598443589" sldId="257"/>
            <ac:spMk id="222" creationId="{800F0404-80A5-4FA5-8410-D4844736EBEB}"/>
          </ac:spMkLst>
        </pc:spChg>
        <pc:spChg chg="add mod ord">
          <ac:chgData name="Justin Morris" userId="9e1d38b6-f5df-47bf-b958-303cd0640e75" providerId="ADAL" clId="{F92D99F4-F8A2-44E1-9EE9-70DFC4809D93}" dt="2021-12-21T08:16:29.499" v="4134" actId="1037"/>
          <ac:spMkLst>
            <pc:docMk/>
            <pc:sldMk cId="1598443589" sldId="257"/>
            <ac:spMk id="225" creationId="{68F8E878-9B24-45AA-8AFF-6B0416624C5A}"/>
          </ac:spMkLst>
        </pc:spChg>
        <pc:spChg chg="add del mod">
          <ac:chgData name="Justin Morris" userId="9e1d38b6-f5df-47bf-b958-303cd0640e75" providerId="ADAL" clId="{F92D99F4-F8A2-44E1-9EE9-70DFC4809D93}" dt="2021-12-18T01:11:03.480" v="3324" actId="478"/>
          <ac:spMkLst>
            <pc:docMk/>
            <pc:sldMk cId="1598443589" sldId="257"/>
            <ac:spMk id="226" creationId="{07DB69D3-EC14-46A4-9945-5D93353C276E}"/>
          </ac:spMkLst>
        </pc:spChg>
        <pc:spChg chg="add mod">
          <ac:chgData name="Justin Morris" userId="9e1d38b6-f5df-47bf-b958-303cd0640e75" providerId="ADAL" clId="{F92D99F4-F8A2-44E1-9EE9-70DFC4809D93}" dt="2021-12-18T00:52:18.990" v="3237"/>
          <ac:spMkLst>
            <pc:docMk/>
            <pc:sldMk cId="1598443589" sldId="257"/>
            <ac:spMk id="227" creationId="{CB88EA60-2DAD-436F-A994-C30FEFD20C3D}"/>
          </ac:spMkLst>
        </pc:spChg>
        <pc:spChg chg="add mod">
          <ac:chgData name="Justin Morris" userId="9e1d38b6-f5df-47bf-b958-303cd0640e75" providerId="ADAL" clId="{F92D99F4-F8A2-44E1-9EE9-70DFC4809D93}" dt="2021-12-18T00:52:18.990" v="3237"/>
          <ac:spMkLst>
            <pc:docMk/>
            <pc:sldMk cId="1598443589" sldId="257"/>
            <ac:spMk id="228" creationId="{D26477E3-B0BA-4DA5-B794-1F8D576C114E}"/>
          </ac:spMkLst>
        </pc:spChg>
        <pc:spChg chg="add mod">
          <ac:chgData name="Justin Morris" userId="9e1d38b6-f5df-47bf-b958-303cd0640e75" providerId="ADAL" clId="{F92D99F4-F8A2-44E1-9EE9-70DFC4809D93}" dt="2021-12-18T01:20:51.004" v="3626" actId="1036"/>
          <ac:spMkLst>
            <pc:docMk/>
            <pc:sldMk cId="1598443589" sldId="257"/>
            <ac:spMk id="238" creationId="{82E957CD-CDE5-47A8-BB3C-B75D8855A57F}"/>
          </ac:spMkLst>
        </pc:spChg>
        <pc:spChg chg="add mod">
          <ac:chgData name="Justin Morris" userId="9e1d38b6-f5df-47bf-b958-303cd0640e75" providerId="ADAL" clId="{F92D99F4-F8A2-44E1-9EE9-70DFC4809D93}" dt="2021-12-18T01:01:22.953" v="3275" actId="1037"/>
          <ac:spMkLst>
            <pc:docMk/>
            <pc:sldMk cId="1598443589" sldId="257"/>
            <ac:spMk id="239" creationId="{DC1E91F9-A7F6-4E7F-8675-02C94E7DB1BC}"/>
          </ac:spMkLst>
        </pc:spChg>
        <pc:spChg chg="add mod">
          <ac:chgData name="Justin Morris" userId="9e1d38b6-f5df-47bf-b958-303cd0640e75" providerId="ADAL" clId="{F92D99F4-F8A2-44E1-9EE9-70DFC4809D93}" dt="2021-12-21T08:12:25.218" v="4070" actId="1038"/>
          <ac:spMkLst>
            <pc:docMk/>
            <pc:sldMk cId="1598443589" sldId="257"/>
            <ac:spMk id="242" creationId="{C52865F8-10CF-4E36-9FFA-8E3805E67C9E}"/>
          </ac:spMkLst>
        </pc:spChg>
        <pc:spChg chg="del mod">
          <ac:chgData name="Justin Morris" userId="9e1d38b6-f5df-47bf-b958-303cd0640e75" providerId="ADAL" clId="{F92D99F4-F8A2-44E1-9EE9-70DFC4809D93}" dt="2021-12-17T21:32:34.829" v="107" actId="478"/>
          <ac:spMkLst>
            <pc:docMk/>
            <pc:sldMk cId="1598443589" sldId="257"/>
            <ac:spMk id="335" creationId="{E2E33948-0AF3-4398-9A2A-674B7B124A9E}"/>
          </ac:spMkLst>
        </pc:spChg>
        <pc:spChg chg="del">
          <ac:chgData name="Justin Morris" userId="9e1d38b6-f5df-47bf-b958-303cd0640e75" providerId="ADAL" clId="{F92D99F4-F8A2-44E1-9EE9-70DFC4809D93}" dt="2021-12-17T21:25:35.662" v="65" actId="478"/>
          <ac:spMkLst>
            <pc:docMk/>
            <pc:sldMk cId="1598443589" sldId="257"/>
            <ac:spMk id="368" creationId="{BA2C7D03-449C-40E2-97BE-DE0106998CB4}"/>
          </ac:spMkLst>
        </pc:spChg>
        <pc:spChg chg="del">
          <ac:chgData name="Justin Morris" userId="9e1d38b6-f5df-47bf-b958-303cd0640e75" providerId="ADAL" clId="{F92D99F4-F8A2-44E1-9EE9-70DFC4809D93}" dt="2021-12-17T21:25:38.429" v="67" actId="478"/>
          <ac:spMkLst>
            <pc:docMk/>
            <pc:sldMk cId="1598443589" sldId="257"/>
            <ac:spMk id="379" creationId="{A309899E-B682-4C84-A4F2-0D65DF52DFF1}"/>
          </ac:spMkLst>
        </pc:spChg>
        <pc:spChg chg="del">
          <ac:chgData name="Justin Morris" userId="9e1d38b6-f5df-47bf-b958-303cd0640e75" providerId="ADAL" clId="{F92D99F4-F8A2-44E1-9EE9-70DFC4809D93}" dt="2021-12-17T21:25:36.894" v="66" actId="478"/>
          <ac:spMkLst>
            <pc:docMk/>
            <pc:sldMk cId="1598443589" sldId="257"/>
            <ac:spMk id="426" creationId="{A777E046-4167-4369-89F4-CE17D8A4C898}"/>
          </ac:spMkLst>
        </pc:spChg>
        <pc:cxnChg chg="mod">
          <ac:chgData name="Justin Morris" userId="9e1d38b6-f5df-47bf-b958-303cd0640e75" providerId="ADAL" clId="{F92D99F4-F8A2-44E1-9EE9-70DFC4809D93}" dt="2021-12-21T08:19:31.694" v="4161" actId="1038"/>
          <ac:cxnSpMkLst>
            <pc:docMk/>
            <pc:sldMk cId="1598443589" sldId="257"/>
            <ac:cxnSpMk id="24" creationId="{919FD6D0-8093-490C-9326-1534C0547AD1}"/>
          </ac:cxnSpMkLst>
        </pc:cxnChg>
        <pc:cxnChg chg="mod">
          <ac:chgData name="Justin Morris" userId="9e1d38b6-f5df-47bf-b958-303cd0640e75" providerId="ADAL" clId="{F92D99F4-F8A2-44E1-9EE9-70DFC4809D93}" dt="2021-12-17T23:48:59.015" v="1383" actId="478"/>
          <ac:cxnSpMkLst>
            <pc:docMk/>
            <pc:sldMk cId="1598443589" sldId="257"/>
            <ac:cxnSpMk id="34" creationId="{E0925B4F-7A29-43EC-B060-E39A9C55A45C}"/>
          </ac:cxnSpMkLst>
        </pc:cxnChg>
        <pc:cxnChg chg="mod">
          <ac:chgData name="Justin Morris" userId="9e1d38b6-f5df-47bf-b958-303cd0640e75" providerId="ADAL" clId="{F92D99F4-F8A2-44E1-9EE9-70DFC4809D93}" dt="2021-12-21T08:19:31.694" v="4161" actId="1038"/>
          <ac:cxnSpMkLst>
            <pc:docMk/>
            <pc:sldMk cId="1598443589" sldId="257"/>
            <ac:cxnSpMk id="44" creationId="{7135CAFA-BE35-44F3-BDAD-BFE3E210835F}"/>
          </ac:cxnSpMkLst>
        </pc:cxnChg>
        <pc:cxnChg chg="del mod">
          <ac:chgData name="Justin Morris" userId="9e1d38b6-f5df-47bf-b958-303cd0640e75" providerId="ADAL" clId="{F92D99F4-F8A2-44E1-9EE9-70DFC4809D93}" dt="2021-12-18T00:52:59.948" v="3240" actId="478"/>
          <ac:cxnSpMkLst>
            <pc:docMk/>
            <pc:sldMk cId="1598443589" sldId="257"/>
            <ac:cxnSpMk id="55" creationId="{40F399F5-5F3F-41A4-BE67-D88666F92B58}"/>
          </ac:cxnSpMkLst>
        </pc:cxnChg>
        <pc:cxnChg chg="ord">
          <ac:chgData name="Justin Morris" userId="9e1d38b6-f5df-47bf-b958-303cd0640e75" providerId="ADAL" clId="{F92D99F4-F8A2-44E1-9EE9-70DFC4809D93}" dt="2021-12-18T00:52:43.559" v="3239" actId="166"/>
          <ac:cxnSpMkLst>
            <pc:docMk/>
            <pc:sldMk cId="1598443589" sldId="257"/>
            <ac:cxnSpMk id="80" creationId="{C493227F-F6FC-45BE-A9E7-AD5F300FEC9A}"/>
          </ac:cxnSpMkLst>
        </pc:cxnChg>
        <pc:cxnChg chg="mod">
          <ac:chgData name="Justin Morris" userId="9e1d38b6-f5df-47bf-b958-303cd0640e75" providerId="ADAL" clId="{F92D99F4-F8A2-44E1-9EE9-70DFC4809D93}" dt="2021-12-21T08:12:38.741" v="4075" actId="1037"/>
          <ac:cxnSpMkLst>
            <pc:docMk/>
            <pc:sldMk cId="1598443589" sldId="257"/>
            <ac:cxnSpMk id="96" creationId="{E08CDF11-ACB1-4D59-AD13-90A23962C883}"/>
          </ac:cxnSpMkLst>
        </pc:cxnChg>
        <pc:cxnChg chg="mod">
          <ac:chgData name="Justin Morris" userId="9e1d38b6-f5df-47bf-b958-303cd0640e75" providerId="ADAL" clId="{F92D99F4-F8A2-44E1-9EE9-70DFC4809D93}" dt="2021-12-21T08:19:31.694" v="4161" actId="1038"/>
          <ac:cxnSpMkLst>
            <pc:docMk/>
            <pc:sldMk cId="1598443589" sldId="257"/>
            <ac:cxnSpMk id="105" creationId="{2420351F-89A1-4369-A892-6BBD997FC571}"/>
          </ac:cxnSpMkLst>
        </pc:cxnChg>
        <pc:cxnChg chg="mod">
          <ac:chgData name="Justin Morris" userId="9e1d38b6-f5df-47bf-b958-303cd0640e75" providerId="ADAL" clId="{F92D99F4-F8A2-44E1-9EE9-70DFC4809D93}" dt="2021-12-21T08:14:23.590" v="4110" actId="1037"/>
          <ac:cxnSpMkLst>
            <pc:docMk/>
            <pc:sldMk cId="1598443589" sldId="257"/>
            <ac:cxnSpMk id="108" creationId="{572B7ED7-AB98-4AFE-BC76-3D701C40462E}"/>
          </ac:cxnSpMkLst>
        </pc:cxnChg>
        <pc:cxnChg chg="mod">
          <ac:chgData name="Justin Morris" userId="9e1d38b6-f5df-47bf-b958-303cd0640e75" providerId="ADAL" clId="{F92D99F4-F8A2-44E1-9EE9-70DFC4809D93}" dt="2021-12-21T08:19:31.694" v="4161" actId="1038"/>
          <ac:cxnSpMkLst>
            <pc:docMk/>
            <pc:sldMk cId="1598443589" sldId="257"/>
            <ac:cxnSpMk id="118" creationId="{56AE1438-892B-4C3D-88DE-D99022B03CAF}"/>
          </ac:cxnSpMkLst>
        </pc:cxnChg>
        <pc:cxnChg chg="mod">
          <ac:chgData name="Justin Morris" userId="9e1d38b6-f5df-47bf-b958-303cd0640e75" providerId="ADAL" clId="{F92D99F4-F8A2-44E1-9EE9-70DFC4809D93}" dt="2021-12-17T21:32:34.829" v="107" actId="478"/>
          <ac:cxnSpMkLst>
            <pc:docMk/>
            <pc:sldMk cId="1598443589" sldId="257"/>
            <ac:cxnSpMk id="160" creationId="{30666CEA-EA64-4D05-A97C-596679E185FB}"/>
          </ac:cxnSpMkLst>
        </pc:cxnChg>
        <pc:cxnChg chg="mod">
          <ac:chgData name="Justin Morris" userId="9e1d38b6-f5df-47bf-b958-303cd0640e75" providerId="ADAL" clId="{F92D99F4-F8A2-44E1-9EE9-70DFC4809D93}" dt="2021-12-21T08:12:31.669" v="4072" actId="1038"/>
          <ac:cxnSpMkLst>
            <pc:docMk/>
            <pc:sldMk cId="1598443589" sldId="257"/>
            <ac:cxnSpMk id="161" creationId="{643C4FA6-C47D-482D-AA5F-8D948EDFC604}"/>
          </ac:cxnSpMkLst>
        </pc:cxnChg>
        <pc:cxnChg chg="mod">
          <ac:chgData name="Justin Morris" userId="9e1d38b6-f5df-47bf-b958-303cd0640e75" providerId="ADAL" clId="{F92D99F4-F8A2-44E1-9EE9-70DFC4809D93}" dt="2021-12-21T08:14:23.590" v="4110" actId="1037"/>
          <ac:cxnSpMkLst>
            <pc:docMk/>
            <pc:sldMk cId="1598443589" sldId="257"/>
            <ac:cxnSpMk id="165" creationId="{E1F0D6CB-80EA-4639-B606-0DDCD7CDC640}"/>
          </ac:cxnSpMkLst>
        </pc:cxnChg>
        <pc:cxnChg chg="mod">
          <ac:chgData name="Justin Morris" userId="9e1d38b6-f5df-47bf-b958-303cd0640e75" providerId="ADAL" clId="{F92D99F4-F8A2-44E1-9EE9-70DFC4809D93}" dt="2021-12-18T01:20:51.004" v="3626" actId="1036"/>
          <ac:cxnSpMkLst>
            <pc:docMk/>
            <pc:sldMk cId="1598443589" sldId="257"/>
            <ac:cxnSpMk id="166" creationId="{79CD8097-AC06-4E11-B1A4-1A1AFEAD0F5D}"/>
          </ac:cxnSpMkLst>
        </pc:cxnChg>
        <pc:cxnChg chg="mod">
          <ac:chgData name="Justin Morris" userId="9e1d38b6-f5df-47bf-b958-303cd0640e75" providerId="ADAL" clId="{F92D99F4-F8A2-44E1-9EE9-70DFC4809D93}" dt="2021-12-21T08:11:35.912" v="4058" actId="14100"/>
          <ac:cxnSpMkLst>
            <pc:docMk/>
            <pc:sldMk cId="1598443589" sldId="257"/>
            <ac:cxnSpMk id="170" creationId="{B5DE4ED2-B0E8-47DB-93C4-5A35D84E2DFC}"/>
          </ac:cxnSpMkLst>
        </pc:cxnChg>
        <pc:cxnChg chg="mod">
          <ac:chgData name="Justin Morris" userId="9e1d38b6-f5df-47bf-b958-303cd0640e75" providerId="ADAL" clId="{F92D99F4-F8A2-44E1-9EE9-70DFC4809D93}" dt="2021-12-21T08:11:35.912" v="4058" actId="14100"/>
          <ac:cxnSpMkLst>
            <pc:docMk/>
            <pc:sldMk cId="1598443589" sldId="257"/>
            <ac:cxnSpMk id="174" creationId="{FA9C85C5-2E8A-4354-A589-C842BB087FE9}"/>
          </ac:cxnSpMkLst>
        </pc:cxnChg>
        <pc:cxnChg chg="mod">
          <ac:chgData name="Justin Morris" userId="9e1d38b6-f5df-47bf-b958-303cd0640e75" providerId="ADAL" clId="{F92D99F4-F8A2-44E1-9EE9-70DFC4809D93}" dt="2021-12-21T08:11:35.912" v="4058" actId="14100"/>
          <ac:cxnSpMkLst>
            <pc:docMk/>
            <pc:sldMk cId="1598443589" sldId="257"/>
            <ac:cxnSpMk id="178" creationId="{132E92DD-7738-41EE-9961-43A0D076B7CB}"/>
          </ac:cxnSpMkLst>
        </pc:cxnChg>
        <pc:cxnChg chg="mod">
          <ac:chgData name="Justin Morris" userId="9e1d38b6-f5df-47bf-b958-303cd0640e75" providerId="ADAL" clId="{F92D99F4-F8A2-44E1-9EE9-70DFC4809D93}" dt="2021-12-21T08:09:50.671" v="4044" actId="1038"/>
          <ac:cxnSpMkLst>
            <pc:docMk/>
            <pc:sldMk cId="1598443589" sldId="257"/>
            <ac:cxnSpMk id="192" creationId="{F2CD5B9B-E677-49E6-A9A8-B6C5B466DEB3}"/>
          </ac:cxnSpMkLst>
        </pc:cxnChg>
        <pc:cxnChg chg="mod">
          <ac:chgData name="Justin Morris" userId="9e1d38b6-f5df-47bf-b958-303cd0640e75" providerId="ADAL" clId="{F92D99F4-F8A2-44E1-9EE9-70DFC4809D93}" dt="2021-12-21T08:19:31.694" v="4161" actId="1038"/>
          <ac:cxnSpMkLst>
            <pc:docMk/>
            <pc:sldMk cId="1598443589" sldId="257"/>
            <ac:cxnSpMk id="193" creationId="{7A7AB2D0-8823-4966-90C8-CC6009733D55}"/>
          </ac:cxnSpMkLst>
        </pc:cxnChg>
        <pc:cxnChg chg="mod">
          <ac:chgData name="Justin Morris" userId="9e1d38b6-f5df-47bf-b958-303cd0640e75" providerId="ADAL" clId="{F92D99F4-F8A2-44E1-9EE9-70DFC4809D93}" dt="2021-12-21T08:14:23.590" v="4110" actId="1037"/>
          <ac:cxnSpMkLst>
            <pc:docMk/>
            <pc:sldMk cId="1598443589" sldId="257"/>
            <ac:cxnSpMk id="205" creationId="{B73A8509-6120-494A-AC6D-A94CF577363D}"/>
          </ac:cxnSpMkLst>
        </pc:cxnChg>
        <pc:cxnChg chg="del">
          <ac:chgData name="Justin Morris" userId="9e1d38b6-f5df-47bf-b958-303cd0640e75" providerId="ADAL" clId="{F92D99F4-F8A2-44E1-9EE9-70DFC4809D93}" dt="2021-12-18T00:51:50.824" v="3235" actId="478"/>
          <ac:cxnSpMkLst>
            <pc:docMk/>
            <pc:sldMk cId="1598443589" sldId="257"/>
            <ac:cxnSpMk id="206" creationId="{67E27B98-D241-4A15-85B5-FFD885F2A828}"/>
          </ac:cxnSpMkLst>
        </pc:cxnChg>
        <pc:cxnChg chg="mod">
          <ac:chgData name="Justin Morris" userId="9e1d38b6-f5df-47bf-b958-303cd0640e75" providerId="ADAL" clId="{F92D99F4-F8A2-44E1-9EE9-70DFC4809D93}" dt="2021-12-17T21:26:10.256" v="76" actId="14100"/>
          <ac:cxnSpMkLst>
            <pc:docMk/>
            <pc:sldMk cId="1598443589" sldId="257"/>
            <ac:cxnSpMk id="215" creationId="{A7C3EED4-C861-45C5-ADD7-246F27847014}"/>
          </ac:cxnSpMkLst>
        </pc:cxnChg>
        <pc:cxnChg chg="mod">
          <ac:chgData name="Justin Morris" userId="9e1d38b6-f5df-47bf-b958-303cd0640e75" providerId="ADAL" clId="{F92D99F4-F8A2-44E1-9EE9-70DFC4809D93}" dt="2021-12-21T08:17:50.464" v="4144" actId="14100"/>
          <ac:cxnSpMkLst>
            <pc:docMk/>
            <pc:sldMk cId="1598443589" sldId="257"/>
            <ac:cxnSpMk id="219" creationId="{97AA5D8B-8B2E-4C52-B1E5-EDD6EE3ED3ED}"/>
          </ac:cxnSpMkLst>
        </pc:cxnChg>
        <pc:cxnChg chg="mod">
          <ac:chgData name="Justin Morris" userId="9e1d38b6-f5df-47bf-b958-303cd0640e75" providerId="ADAL" clId="{F92D99F4-F8A2-44E1-9EE9-70DFC4809D93}" dt="2021-12-21T08:10:17.184" v="4046" actId="14100"/>
          <ac:cxnSpMkLst>
            <pc:docMk/>
            <pc:sldMk cId="1598443589" sldId="257"/>
            <ac:cxnSpMk id="221" creationId="{96348078-0AE6-4E05-85C6-AC14E55645C5}"/>
          </ac:cxnSpMkLst>
        </pc:cxnChg>
        <pc:cxnChg chg="add mod">
          <ac:chgData name="Justin Morris" userId="9e1d38b6-f5df-47bf-b958-303cd0640e75" providerId="ADAL" clId="{F92D99F4-F8A2-44E1-9EE9-70DFC4809D93}" dt="2021-12-21T08:15:24.706" v="4123" actId="14100"/>
          <ac:cxnSpMkLst>
            <pc:docMk/>
            <pc:sldMk cId="1598443589" sldId="257"/>
            <ac:cxnSpMk id="223" creationId="{1F5CC1DC-E6F4-47B0-962A-B8214282F660}"/>
          </ac:cxnSpMkLst>
        </pc:cxnChg>
        <pc:cxnChg chg="add mod ord">
          <ac:chgData name="Justin Morris" userId="9e1d38b6-f5df-47bf-b958-303cd0640e75" providerId="ADAL" clId="{F92D99F4-F8A2-44E1-9EE9-70DFC4809D93}" dt="2021-12-21T08:16:19.700" v="4132" actId="166"/>
          <ac:cxnSpMkLst>
            <pc:docMk/>
            <pc:sldMk cId="1598443589" sldId="257"/>
            <ac:cxnSpMk id="224" creationId="{8C74EB6A-AC50-42EF-8752-2904A1893965}"/>
          </ac:cxnSpMkLst>
        </pc:cxnChg>
        <pc:cxnChg chg="ord">
          <ac:chgData name="Justin Morris" userId="9e1d38b6-f5df-47bf-b958-303cd0640e75" providerId="ADAL" clId="{F92D99F4-F8A2-44E1-9EE9-70DFC4809D93}" dt="2021-12-18T00:52:43.559" v="3239" actId="166"/>
          <ac:cxnSpMkLst>
            <pc:docMk/>
            <pc:sldMk cId="1598443589" sldId="257"/>
            <ac:cxnSpMk id="237" creationId="{DEFBBF1D-D8D1-47AC-80A0-5495A2A30C9A}"/>
          </ac:cxnSpMkLst>
        </pc:cxnChg>
        <pc:cxnChg chg="ord">
          <ac:chgData name="Justin Morris" userId="9e1d38b6-f5df-47bf-b958-303cd0640e75" providerId="ADAL" clId="{F92D99F4-F8A2-44E1-9EE9-70DFC4809D93}" dt="2021-12-18T00:52:29.646" v="3238" actId="166"/>
          <ac:cxnSpMkLst>
            <pc:docMk/>
            <pc:sldMk cId="1598443589" sldId="257"/>
            <ac:cxnSpMk id="293" creationId="{64056DAB-FC8D-4D5F-8F40-F65908B532F3}"/>
          </ac:cxnSpMkLst>
        </pc:cxnChg>
        <pc:cxnChg chg="mod">
          <ac:chgData name="Justin Morris" userId="9e1d38b6-f5df-47bf-b958-303cd0640e75" providerId="ADAL" clId="{F92D99F4-F8A2-44E1-9EE9-70DFC4809D93}" dt="2021-12-18T01:01:39.323" v="3276" actId="14100"/>
          <ac:cxnSpMkLst>
            <pc:docMk/>
            <pc:sldMk cId="1598443589" sldId="257"/>
            <ac:cxnSpMk id="304" creationId="{9686CDA6-C0F0-4FF2-8685-3D22EA8AC307}"/>
          </ac:cxnSpMkLst>
        </pc:cxnChg>
        <pc:cxnChg chg="ord">
          <ac:chgData name="Justin Morris" userId="9e1d38b6-f5df-47bf-b958-303cd0640e75" providerId="ADAL" clId="{F92D99F4-F8A2-44E1-9EE9-70DFC4809D93}" dt="2021-12-18T00:52:29.646" v="3238" actId="166"/>
          <ac:cxnSpMkLst>
            <pc:docMk/>
            <pc:sldMk cId="1598443589" sldId="257"/>
            <ac:cxnSpMk id="321" creationId="{CE7514AC-5DC3-4D95-BBF6-2962C2BF9076}"/>
          </ac:cxnSpMkLst>
        </pc:cxnChg>
        <pc:cxnChg chg="del mod">
          <ac:chgData name="Justin Morris" userId="9e1d38b6-f5df-47bf-b958-303cd0640e75" providerId="ADAL" clId="{F92D99F4-F8A2-44E1-9EE9-70DFC4809D93}" dt="2021-12-17T21:25:29.167" v="64" actId="478"/>
          <ac:cxnSpMkLst>
            <pc:docMk/>
            <pc:sldMk cId="1598443589" sldId="257"/>
            <ac:cxnSpMk id="342" creationId="{8E2B1A6E-7DD1-426E-9E99-EC79AF76E823}"/>
          </ac:cxnSpMkLst>
        </pc:cxnChg>
        <pc:cxnChg chg="mod">
          <ac:chgData name="Justin Morris" userId="9e1d38b6-f5df-47bf-b958-303cd0640e75" providerId="ADAL" clId="{F92D99F4-F8A2-44E1-9EE9-70DFC4809D93}" dt="2021-12-18T01:21:01.897" v="3627" actId="14100"/>
          <ac:cxnSpMkLst>
            <pc:docMk/>
            <pc:sldMk cId="1598443589" sldId="257"/>
            <ac:cxnSpMk id="380" creationId="{CCBA5B5D-516A-49B3-892F-8BE86E08EE9C}"/>
          </ac:cxnSpMkLst>
        </pc:cxnChg>
        <pc:cxnChg chg="mod">
          <ac:chgData name="Justin Morris" userId="9e1d38b6-f5df-47bf-b958-303cd0640e75" providerId="ADAL" clId="{F92D99F4-F8A2-44E1-9EE9-70DFC4809D93}" dt="2021-12-21T08:17:39.386" v="4143" actId="14100"/>
          <ac:cxnSpMkLst>
            <pc:docMk/>
            <pc:sldMk cId="1598443589" sldId="257"/>
            <ac:cxnSpMk id="393" creationId="{BD02C540-F364-41DE-AF50-8089136442E4}"/>
          </ac:cxnSpMkLst>
        </pc:cxnChg>
        <pc:cxnChg chg="del mod">
          <ac:chgData name="Justin Morris" userId="9e1d38b6-f5df-47bf-b958-303cd0640e75" providerId="ADAL" clId="{F92D99F4-F8A2-44E1-9EE9-70DFC4809D93}" dt="2021-12-18T00:51:48.786" v="3234" actId="478"/>
          <ac:cxnSpMkLst>
            <pc:docMk/>
            <pc:sldMk cId="1598443589" sldId="257"/>
            <ac:cxnSpMk id="403" creationId="{5453D568-7CE5-4D87-915C-EE33ABC75AC3}"/>
          </ac:cxnSpMkLst>
        </pc:cxnChg>
      </pc:sldChg>
    </pc:docChg>
  </pc:docChgLst>
  <pc:docChgLst>
    <pc:chgData name="Justin Morris" userId="9e1d38b6-f5df-47bf-b958-303cd0640e75" providerId="ADAL" clId="{D571D892-17D6-4218-849B-A6E89252A935}"/>
    <pc:docChg chg="modSld">
      <pc:chgData name="Justin Morris" userId="9e1d38b6-f5df-47bf-b958-303cd0640e75" providerId="ADAL" clId="{D571D892-17D6-4218-849B-A6E89252A935}" dt="2021-10-07T06:24:06.946" v="421" actId="166"/>
      <pc:docMkLst>
        <pc:docMk/>
      </pc:docMkLst>
      <pc:sldChg chg="addSp modSp mod">
        <pc:chgData name="Justin Morris" userId="9e1d38b6-f5df-47bf-b958-303cd0640e75" providerId="ADAL" clId="{D571D892-17D6-4218-849B-A6E89252A935}" dt="2021-10-07T06:22:22.112" v="413" actId="208"/>
        <pc:sldMkLst>
          <pc:docMk/>
          <pc:sldMk cId="1794046016" sldId="256"/>
        </pc:sldMkLst>
        <pc:spChg chg="mod">
          <ac:chgData name="Justin Morris" userId="9e1d38b6-f5df-47bf-b958-303cd0640e75" providerId="ADAL" clId="{D571D892-17D6-4218-849B-A6E89252A935}" dt="2021-10-07T06:11:57.912" v="365" actId="1037"/>
          <ac:spMkLst>
            <pc:docMk/>
            <pc:sldMk cId="1794046016" sldId="256"/>
            <ac:spMk id="4" creationId="{8F6A2106-5643-4544-B4EB-8A174BA489C7}"/>
          </ac:spMkLst>
        </pc:spChg>
        <pc:spChg chg="ord">
          <ac:chgData name="Justin Morris" userId="9e1d38b6-f5df-47bf-b958-303cd0640e75" providerId="ADAL" clId="{D571D892-17D6-4218-849B-A6E89252A935}" dt="2021-10-07T06:22:02.538" v="412" actId="166"/>
          <ac:spMkLst>
            <pc:docMk/>
            <pc:sldMk cId="1794046016" sldId="256"/>
            <ac:spMk id="27" creationId="{75703721-1D45-4592-96CE-84CE1BAC230E}"/>
          </ac:spMkLst>
        </pc:spChg>
        <pc:spChg chg="mod">
          <ac:chgData name="Justin Morris" userId="9e1d38b6-f5df-47bf-b958-303cd0640e75" providerId="ADAL" clId="{D571D892-17D6-4218-849B-A6E89252A935}" dt="2021-10-07T06:12:38.443" v="396" actId="1037"/>
          <ac:spMkLst>
            <pc:docMk/>
            <pc:sldMk cId="1794046016" sldId="256"/>
            <ac:spMk id="32" creationId="{5B236E9B-575E-4E06-9FBF-F8A8B0321101}"/>
          </ac:spMkLst>
        </pc:spChg>
        <pc:spChg chg="mod">
          <ac:chgData name="Justin Morris" userId="9e1d38b6-f5df-47bf-b958-303cd0640e75" providerId="ADAL" clId="{D571D892-17D6-4218-849B-A6E89252A935}" dt="2021-10-07T06:12:38.443" v="396" actId="1037"/>
          <ac:spMkLst>
            <pc:docMk/>
            <pc:sldMk cId="1794046016" sldId="256"/>
            <ac:spMk id="35" creationId="{32FB25EB-1901-45AB-B614-20C978BD1680}"/>
          </ac:spMkLst>
        </pc:spChg>
        <pc:spChg chg="mod">
          <ac:chgData name="Justin Morris" userId="9e1d38b6-f5df-47bf-b958-303cd0640e75" providerId="ADAL" clId="{D571D892-17D6-4218-849B-A6E89252A935}" dt="2021-10-07T06:11:57.912" v="365" actId="1037"/>
          <ac:spMkLst>
            <pc:docMk/>
            <pc:sldMk cId="1794046016" sldId="256"/>
            <ac:spMk id="115" creationId="{859E8584-7251-466B-8291-B126DB548EA3}"/>
          </ac:spMkLst>
        </pc:spChg>
        <pc:spChg chg="mod">
          <ac:chgData name="Justin Morris" userId="9e1d38b6-f5df-47bf-b958-303cd0640e75" providerId="ADAL" clId="{D571D892-17D6-4218-849B-A6E89252A935}" dt="2021-10-07T06:11:57.912" v="365" actId="1037"/>
          <ac:spMkLst>
            <pc:docMk/>
            <pc:sldMk cId="1794046016" sldId="256"/>
            <ac:spMk id="116" creationId="{0A2B89C9-8E78-40E9-B008-4D94F8E2A2D3}"/>
          </ac:spMkLst>
        </pc:spChg>
        <pc:spChg chg="mod">
          <ac:chgData name="Justin Morris" userId="9e1d38b6-f5df-47bf-b958-303cd0640e75" providerId="ADAL" clId="{D571D892-17D6-4218-849B-A6E89252A935}" dt="2021-10-07T06:11:57.912" v="365" actId="1037"/>
          <ac:spMkLst>
            <pc:docMk/>
            <pc:sldMk cId="1794046016" sldId="256"/>
            <ac:spMk id="117" creationId="{41B09EF9-9063-4C6A-9C15-835B7639B5E9}"/>
          </ac:spMkLst>
        </pc:spChg>
        <pc:spChg chg="mod">
          <ac:chgData name="Justin Morris" userId="9e1d38b6-f5df-47bf-b958-303cd0640e75" providerId="ADAL" clId="{D571D892-17D6-4218-849B-A6E89252A935}" dt="2021-10-07T06:12:38.443" v="396" actId="1037"/>
          <ac:spMkLst>
            <pc:docMk/>
            <pc:sldMk cId="1794046016" sldId="256"/>
            <ac:spMk id="184" creationId="{1E20213A-651B-4FD1-83FC-9267C2EA87DF}"/>
          </ac:spMkLst>
        </pc:spChg>
        <pc:spChg chg="mod">
          <ac:chgData name="Justin Morris" userId="9e1d38b6-f5df-47bf-b958-303cd0640e75" providerId="ADAL" clId="{D571D892-17D6-4218-849B-A6E89252A935}" dt="2021-10-07T06:12:38.443" v="396" actId="1037"/>
          <ac:spMkLst>
            <pc:docMk/>
            <pc:sldMk cId="1794046016" sldId="256"/>
            <ac:spMk id="185" creationId="{D714DBCE-6340-46AE-9734-06E1F8B2E553}"/>
          </ac:spMkLst>
        </pc:spChg>
        <pc:spChg chg="mod">
          <ac:chgData name="Justin Morris" userId="9e1d38b6-f5df-47bf-b958-303cd0640e75" providerId="ADAL" clId="{D571D892-17D6-4218-849B-A6E89252A935}" dt="2021-10-07T06:11:57.912" v="365" actId="1037"/>
          <ac:spMkLst>
            <pc:docMk/>
            <pc:sldMk cId="1794046016" sldId="256"/>
            <ac:spMk id="204" creationId="{6FA5A33D-3A81-4828-96B9-39A04114A7BC}"/>
          </ac:spMkLst>
        </pc:spChg>
        <pc:spChg chg="add mod">
          <ac:chgData name="Justin Morris" userId="9e1d38b6-f5df-47bf-b958-303cd0640e75" providerId="ADAL" clId="{D571D892-17D6-4218-849B-A6E89252A935}" dt="2021-10-07T06:21:00.904" v="405" actId="1076"/>
          <ac:spMkLst>
            <pc:docMk/>
            <pc:sldMk cId="1794046016" sldId="256"/>
            <ac:spMk id="206" creationId="{C167F46A-E5B2-4A9B-92FF-D47E4CE5280B}"/>
          </ac:spMkLst>
        </pc:spChg>
        <pc:spChg chg="add mod">
          <ac:chgData name="Justin Morris" userId="9e1d38b6-f5df-47bf-b958-303cd0640e75" providerId="ADAL" clId="{D571D892-17D6-4218-849B-A6E89252A935}" dt="2021-10-07T06:21:48.233" v="409" actId="1076"/>
          <ac:spMkLst>
            <pc:docMk/>
            <pc:sldMk cId="1794046016" sldId="256"/>
            <ac:spMk id="208" creationId="{912D9827-78D0-491C-8227-4F4091CC52C4}"/>
          </ac:spMkLst>
        </pc:spChg>
        <pc:spChg chg="add mod">
          <ac:chgData name="Justin Morris" userId="9e1d38b6-f5df-47bf-b958-303cd0640e75" providerId="ADAL" clId="{D571D892-17D6-4218-849B-A6E89252A935}" dt="2021-10-07T06:21:57.292" v="411" actId="1076"/>
          <ac:spMkLst>
            <pc:docMk/>
            <pc:sldMk cId="1794046016" sldId="256"/>
            <ac:spMk id="213" creationId="{30AE649A-5F75-40EE-98D3-783C96F5F74D}"/>
          </ac:spMkLst>
        </pc:spChg>
        <pc:cxnChg chg="add mod ord">
          <ac:chgData name="Justin Morris" userId="9e1d38b6-f5df-47bf-b958-303cd0640e75" providerId="ADAL" clId="{D571D892-17D6-4218-849B-A6E89252A935}" dt="2021-10-07T06:22:22.112" v="413" actId="208"/>
          <ac:cxnSpMkLst>
            <pc:docMk/>
            <pc:sldMk cId="1794046016" sldId="256"/>
            <ac:cxnSpMk id="3" creationId="{B629DC46-10D3-478D-B8A7-2EB1079327FC}"/>
          </ac:cxnSpMkLst>
        </pc:cxnChg>
        <pc:cxnChg chg="mod">
          <ac:chgData name="Justin Morris" userId="9e1d38b6-f5df-47bf-b958-303cd0640e75" providerId="ADAL" clId="{D571D892-17D6-4218-849B-A6E89252A935}" dt="2021-10-07T06:11:57.912" v="365" actId="1037"/>
          <ac:cxnSpMkLst>
            <pc:docMk/>
            <pc:sldMk cId="1794046016" sldId="256"/>
            <ac:cxnSpMk id="24" creationId="{919FD6D0-8093-490C-9326-1534C0547AD1}"/>
          </ac:cxnSpMkLst>
        </pc:cxnChg>
        <pc:cxnChg chg="mod">
          <ac:chgData name="Justin Morris" userId="9e1d38b6-f5df-47bf-b958-303cd0640e75" providerId="ADAL" clId="{D571D892-17D6-4218-849B-A6E89252A935}" dt="2021-10-07T06:11:57.912" v="365" actId="1037"/>
          <ac:cxnSpMkLst>
            <pc:docMk/>
            <pc:sldMk cId="1794046016" sldId="256"/>
            <ac:cxnSpMk id="44" creationId="{7135CAFA-BE35-44F3-BDAD-BFE3E210835F}"/>
          </ac:cxnSpMkLst>
        </pc:cxnChg>
        <pc:cxnChg chg="mod">
          <ac:chgData name="Justin Morris" userId="9e1d38b6-f5df-47bf-b958-303cd0640e75" providerId="ADAL" clId="{D571D892-17D6-4218-849B-A6E89252A935}" dt="2021-10-07T06:11:57.912" v="365" actId="1037"/>
          <ac:cxnSpMkLst>
            <pc:docMk/>
            <pc:sldMk cId="1794046016" sldId="256"/>
            <ac:cxnSpMk id="105" creationId="{2420351F-89A1-4369-A892-6BBD997FC571}"/>
          </ac:cxnSpMkLst>
        </pc:cxnChg>
        <pc:cxnChg chg="mod">
          <ac:chgData name="Justin Morris" userId="9e1d38b6-f5df-47bf-b958-303cd0640e75" providerId="ADAL" clId="{D571D892-17D6-4218-849B-A6E89252A935}" dt="2021-10-07T06:11:57.912" v="365" actId="1037"/>
          <ac:cxnSpMkLst>
            <pc:docMk/>
            <pc:sldMk cId="1794046016" sldId="256"/>
            <ac:cxnSpMk id="118" creationId="{56AE1438-892B-4C3D-88DE-D99022B03CAF}"/>
          </ac:cxnSpMkLst>
        </pc:cxnChg>
        <pc:cxnChg chg="mod">
          <ac:chgData name="Justin Morris" userId="9e1d38b6-f5df-47bf-b958-303cd0640e75" providerId="ADAL" clId="{D571D892-17D6-4218-849B-A6E89252A935}" dt="2021-10-07T06:11:57.912" v="365" actId="1037"/>
          <ac:cxnSpMkLst>
            <pc:docMk/>
            <pc:sldMk cId="1794046016" sldId="256"/>
            <ac:cxnSpMk id="193" creationId="{7A7AB2D0-8823-4966-90C8-CC6009733D55}"/>
          </ac:cxnSpMkLst>
        </pc:cxnChg>
        <pc:cxnChg chg="mod">
          <ac:chgData name="Justin Morris" userId="9e1d38b6-f5df-47bf-b958-303cd0640e75" providerId="ADAL" clId="{D571D892-17D6-4218-849B-A6E89252A935}" dt="2021-10-07T06:12:38.443" v="396" actId="1037"/>
          <ac:cxnSpMkLst>
            <pc:docMk/>
            <pc:sldMk cId="1794046016" sldId="256"/>
            <ac:cxnSpMk id="306" creationId="{65CFF6A5-DCA7-45AF-AE1B-EF55DBA433C8}"/>
          </ac:cxnSpMkLst>
        </pc:cxnChg>
        <pc:cxnChg chg="mod">
          <ac:chgData name="Justin Morris" userId="9e1d38b6-f5df-47bf-b958-303cd0640e75" providerId="ADAL" clId="{D571D892-17D6-4218-849B-A6E89252A935}" dt="2021-10-07T06:12:38.443" v="396" actId="1037"/>
          <ac:cxnSpMkLst>
            <pc:docMk/>
            <pc:sldMk cId="1794046016" sldId="256"/>
            <ac:cxnSpMk id="308" creationId="{9F52D809-CEF0-4540-9E10-6FD4BE131CC1}"/>
          </ac:cxnSpMkLst>
        </pc:cxnChg>
        <pc:cxnChg chg="mod">
          <ac:chgData name="Justin Morris" userId="9e1d38b6-f5df-47bf-b958-303cd0640e75" providerId="ADAL" clId="{D571D892-17D6-4218-849B-A6E89252A935}" dt="2021-10-07T06:12:38.443" v="396" actId="1037"/>
          <ac:cxnSpMkLst>
            <pc:docMk/>
            <pc:sldMk cId="1794046016" sldId="256"/>
            <ac:cxnSpMk id="309" creationId="{AD350217-1177-44CB-89CC-77ED0A0C625A}"/>
          </ac:cxnSpMkLst>
        </pc:cxnChg>
        <pc:cxnChg chg="mod">
          <ac:chgData name="Justin Morris" userId="9e1d38b6-f5df-47bf-b958-303cd0640e75" providerId="ADAL" clId="{D571D892-17D6-4218-849B-A6E89252A935}" dt="2021-10-07T06:12:38.443" v="396" actId="1037"/>
          <ac:cxnSpMkLst>
            <pc:docMk/>
            <pc:sldMk cId="1794046016" sldId="256"/>
            <ac:cxnSpMk id="310" creationId="{445B8317-6A38-41D8-A388-E0995A777970}"/>
          </ac:cxnSpMkLst>
        </pc:cxnChg>
      </pc:sldChg>
      <pc:sldChg chg="addSp modSp mod">
        <pc:chgData name="Justin Morris" userId="9e1d38b6-f5df-47bf-b958-303cd0640e75" providerId="ADAL" clId="{D571D892-17D6-4218-849B-A6E89252A935}" dt="2021-10-07T06:24:06.946" v="421" actId="166"/>
        <pc:sldMkLst>
          <pc:docMk/>
          <pc:sldMk cId="1598443589" sldId="257"/>
        </pc:sldMkLst>
        <pc:spChg chg="mod">
          <ac:chgData name="Justin Morris" userId="9e1d38b6-f5df-47bf-b958-303cd0640e75" providerId="ADAL" clId="{D571D892-17D6-4218-849B-A6E89252A935}" dt="2021-10-07T06:11:34.216" v="364" actId="1038"/>
          <ac:spMkLst>
            <pc:docMk/>
            <pc:sldMk cId="1598443589" sldId="257"/>
            <ac:spMk id="4" creationId="{8F6A2106-5643-4544-B4EB-8A174BA489C7}"/>
          </ac:spMkLst>
        </pc:spChg>
        <pc:spChg chg="ord">
          <ac:chgData name="Justin Morris" userId="9e1d38b6-f5df-47bf-b958-303cd0640e75" providerId="ADAL" clId="{D571D892-17D6-4218-849B-A6E89252A935}" dt="2021-10-07T06:24:06.946" v="421" actId="166"/>
          <ac:spMkLst>
            <pc:docMk/>
            <pc:sldMk cId="1598443589" sldId="257"/>
            <ac:spMk id="27" creationId="{75703721-1D45-4592-96CE-84CE1BAC230E}"/>
          </ac:spMkLst>
        </pc:spChg>
        <pc:spChg chg="mod">
          <ac:chgData name="Justin Morris" userId="9e1d38b6-f5df-47bf-b958-303cd0640e75" providerId="ADAL" clId="{D571D892-17D6-4218-849B-A6E89252A935}" dt="2021-10-07T06:13:19.162" v="398" actId="1037"/>
          <ac:spMkLst>
            <pc:docMk/>
            <pc:sldMk cId="1598443589" sldId="257"/>
            <ac:spMk id="32" creationId="{5B236E9B-575E-4E06-9FBF-F8A8B0321101}"/>
          </ac:spMkLst>
        </pc:spChg>
        <pc:spChg chg="mod">
          <ac:chgData name="Justin Morris" userId="9e1d38b6-f5df-47bf-b958-303cd0640e75" providerId="ADAL" clId="{D571D892-17D6-4218-849B-A6E89252A935}" dt="2021-10-07T06:13:19.162" v="398" actId="1037"/>
          <ac:spMkLst>
            <pc:docMk/>
            <pc:sldMk cId="1598443589" sldId="257"/>
            <ac:spMk id="35" creationId="{32FB25EB-1901-45AB-B614-20C978BD1680}"/>
          </ac:spMkLst>
        </pc:spChg>
        <pc:spChg chg="mod">
          <ac:chgData name="Justin Morris" userId="9e1d38b6-f5df-47bf-b958-303cd0640e75" providerId="ADAL" clId="{D571D892-17D6-4218-849B-A6E89252A935}" dt="2021-10-07T06:11:34.216" v="364" actId="1038"/>
          <ac:spMkLst>
            <pc:docMk/>
            <pc:sldMk cId="1598443589" sldId="257"/>
            <ac:spMk id="115" creationId="{859E8584-7251-466B-8291-B126DB548EA3}"/>
          </ac:spMkLst>
        </pc:spChg>
        <pc:spChg chg="mod">
          <ac:chgData name="Justin Morris" userId="9e1d38b6-f5df-47bf-b958-303cd0640e75" providerId="ADAL" clId="{D571D892-17D6-4218-849B-A6E89252A935}" dt="2021-10-07T06:11:34.216" v="364" actId="1038"/>
          <ac:spMkLst>
            <pc:docMk/>
            <pc:sldMk cId="1598443589" sldId="257"/>
            <ac:spMk id="116" creationId="{0A2B89C9-8E78-40E9-B008-4D94F8E2A2D3}"/>
          </ac:spMkLst>
        </pc:spChg>
        <pc:spChg chg="mod">
          <ac:chgData name="Justin Morris" userId="9e1d38b6-f5df-47bf-b958-303cd0640e75" providerId="ADAL" clId="{D571D892-17D6-4218-849B-A6E89252A935}" dt="2021-10-07T06:11:34.216" v="364" actId="1038"/>
          <ac:spMkLst>
            <pc:docMk/>
            <pc:sldMk cId="1598443589" sldId="257"/>
            <ac:spMk id="117" creationId="{41B09EF9-9063-4C6A-9C15-835B7639B5E9}"/>
          </ac:spMkLst>
        </pc:spChg>
        <pc:spChg chg="mod">
          <ac:chgData name="Justin Morris" userId="9e1d38b6-f5df-47bf-b958-303cd0640e75" providerId="ADAL" clId="{D571D892-17D6-4218-849B-A6E89252A935}" dt="2021-10-07T06:13:19.162" v="398" actId="1037"/>
          <ac:spMkLst>
            <pc:docMk/>
            <pc:sldMk cId="1598443589" sldId="257"/>
            <ac:spMk id="184" creationId="{1E20213A-651B-4FD1-83FC-9267C2EA87DF}"/>
          </ac:spMkLst>
        </pc:spChg>
        <pc:spChg chg="mod">
          <ac:chgData name="Justin Morris" userId="9e1d38b6-f5df-47bf-b958-303cd0640e75" providerId="ADAL" clId="{D571D892-17D6-4218-849B-A6E89252A935}" dt="2021-10-07T06:13:19.162" v="398" actId="1037"/>
          <ac:spMkLst>
            <pc:docMk/>
            <pc:sldMk cId="1598443589" sldId="257"/>
            <ac:spMk id="185" creationId="{D714DBCE-6340-46AE-9734-06E1F8B2E553}"/>
          </ac:spMkLst>
        </pc:spChg>
        <pc:spChg chg="mod">
          <ac:chgData name="Justin Morris" userId="9e1d38b6-f5df-47bf-b958-303cd0640e75" providerId="ADAL" clId="{D571D892-17D6-4218-849B-A6E89252A935}" dt="2021-10-07T06:11:34.216" v="364" actId="1038"/>
          <ac:spMkLst>
            <pc:docMk/>
            <pc:sldMk cId="1598443589" sldId="257"/>
            <ac:spMk id="204" creationId="{6FA5A33D-3A81-4828-96B9-39A04114A7BC}"/>
          </ac:spMkLst>
        </pc:spChg>
        <pc:spChg chg="add mod">
          <ac:chgData name="Justin Morris" userId="9e1d38b6-f5df-47bf-b958-303cd0640e75" providerId="ADAL" clId="{D571D892-17D6-4218-849B-A6E89252A935}" dt="2021-10-07T06:23:31.823" v="416"/>
          <ac:spMkLst>
            <pc:docMk/>
            <pc:sldMk cId="1598443589" sldId="257"/>
            <ac:spMk id="208" creationId="{54B37FAA-A61F-47DE-917F-ECB068E44753}"/>
          </ac:spMkLst>
        </pc:spChg>
        <pc:spChg chg="add mod ord">
          <ac:chgData name="Justin Morris" userId="9e1d38b6-f5df-47bf-b958-303cd0640e75" providerId="ADAL" clId="{D571D892-17D6-4218-849B-A6E89252A935}" dt="2021-10-07T06:24:02.347" v="420" actId="166"/>
          <ac:spMkLst>
            <pc:docMk/>
            <pc:sldMk cId="1598443589" sldId="257"/>
            <ac:spMk id="213" creationId="{B896CA36-FE51-42CE-B3EE-4F0D6E5A9C0E}"/>
          </ac:spMkLst>
        </pc:spChg>
        <pc:spChg chg="add mod ord">
          <ac:chgData name="Justin Morris" userId="9e1d38b6-f5df-47bf-b958-303cd0640e75" providerId="ADAL" clId="{D571D892-17D6-4218-849B-A6E89252A935}" dt="2021-10-07T06:24:02.347" v="420" actId="166"/>
          <ac:spMkLst>
            <pc:docMk/>
            <pc:sldMk cId="1598443589" sldId="257"/>
            <ac:spMk id="214" creationId="{73AB08FE-5187-4EA4-A0D8-19F15F74C3F7}"/>
          </ac:spMkLst>
        </pc:spChg>
        <pc:cxnChg chg="mod">
          <ac:chgData name="Justin Morris" userId="9e1d38b6-f5df-47bf-b958-303cd0640e75" providerId="ADAL" clId="{D571D892-17D6-4218-849B-A6E89252A935}" dt="2021-10-07T06:11:34.216" v="364" actId="1038"/>
          <ac:cxnSpMkLst>
            <pc:docMk/>
            <pc:sldMk cId="1598443589" sldId="257"/>
            <ac:cxnSpMk id="24" creationId="{919FD6D0-8093-490C-9326-1534C0547AD1}"/>
          </ac:cxnSpMkLst>
        </pc:cxnChg>
        <pc:cxnChg chg="mod">
          <ac:chgData name="Justin Morris" userId="9e1d38b6-f5df-47bf-b958-303cd0640e75" providerId="ADAL" clId="{D571D892-17D6-4218-849B-A6E89252A935}" dt="2021-10-07T06:11:34.216" v="364" actId="1038"/>
          <ac:cxnSpMkLst>
            <pc:docMk/>
            <pc:sldMk cId="1598443589" sldId="257"/>
            <ac:cxnSpMk id="44" creationId="{7135CAFA-BE35-44F3-BDAD-BFE3E210835F}"/>
          </ac:cxnSpMkLst>
        </pc:cxnChg>
        <pc:cxnChg chg="mod">
          <ac:chgData name="Justin Morris" userId="9e1d38b6-f5df-47bf-b958-303cd0640e75" providerId="ADAL" clId="{D571D892-17D6-4218-849B-A6E89252A935}" dt="2021-10-07T06:11:34.216" v="364" actId="1038"/>
          <ac:cxnSpMkLst>
            <pc:docMk/>
            <pc:sldMk cId="1598443589" sldId="257"/>
            <ac:cxnSpMk id="105" creationId="{2420351F-89A1-4369-A892-6BBD997FC571}"/>
          </ac:cxnSpMkLst>
        </pc:cxnChg>
        <pc:cxnChg chg="mod">
          <ac:chgData name="Justin Morris" userId="9e1d38b6-f5df-47bf-b958-303cd0640e75" providerId="ADAL" clId="{D571D892-17D6-4218-849B-A6E89252A935}" dt="2021-10-07T06:11:34.216" v="364" actId="1038"/>
          <ac:cxnSpMkLst>
            <pc:docMk/>
            <pc:sldMk cId="1598443589" sldId="257"/>
            <ac:cxnSpMk id="118" creationId="{56AE1438-892B-4C3D-88DE-D99022B03CAF}"/>
          </ac:cxnSpMkLst>
        </pc:cxnChg>
        <pc:cxnChg chg="mod">
          <ac:chgData name="Justin Morris" userId="9e1d38b6-f5df-47bf-b958-303cd0640e75" providerId="ADAL" clId="{D571D892-17D6-4218-849B-A6E89252A935}" dt="2021-10-07T06:11:34.216" v="364" actId="1038"/>
          <ac:cxnSpMkLst>
            <pc:docMk/>
            <pc:sldMk cId="1598443589" sldId="257"/>
            <ac:cxnSpMk id="193" creationId="{7A7AB2D0-8823-4966-90C8-CC6009733D55}"/>
          </ac:cxnSpMkLst>
        </pc:cxnChg>
        <pc:cxnChg chg="add mod ord">
          <ac:chgData name="Justin Morris" userId="9e1d38b6-f5df-47bf-b958-303cd0640e75" providerId="ADAL" clId="{D571D892-17D6-4218-849B-A6E89252A935}" dt="2021-10-07T06:23:43.827" v="418" actId="166"/>
          <ac:cxnSpMkLst>
            <pc:docMk/>
            <pc:sldMk cId="1598443589" sldId="257"/>
            <ac:cxnSpMk id="206" creationId="{67E27B98-D241-4A15-85B5-FFD885F2A828}"/>
          </ac:cxnSpMkLst>
        </pc:cxnChg>
        <pc:cxnChg chg="mod">
          <ac:chgData name="Justin Morris" userId="9e1d38b6-f5df-47bf-b958-303cd0640e75" providerId="ADAL" clId="{D571D892-17D6-4218-849B-A6E89252A935}" dt="2021-10-07T06:13:19.162" v="398" actId="1037"/>
          <ac:cxnSpMkLst>
            <pc:docMk/>
            <pc:sldMk cId="1598443589" sldId="257"/>
            <ac:cxnSpMk id="306" creationId="{65CFF6A5-DCA7-45AF-AE1B-EF55DBA433C8}"/>
          </ac:cxnSpMkLst>
        </pc:cxnChg>
        <pc:cxnChg chg="mod">
          <ac:chgData name="Justin Morris" userId="9e1d38b6-f5df-47bf-b958-303cd0640e75" providerId="ADAL" clId="{D571D892-17D6-4218-849B-A6E89252A935}" dt="2021-10-07T06:13:19.162" v="398" actId="1037"/>
          <ac:cxnSpMkLst>
            <pc:docMk/>
            <pc:sldMk cId="1598443589" sldId="257"/>
            <ac:cxnSpMk id="308" creationId="{9F52D809-CEF0-4540-9E10-6FD4BE131CC1}"/>
          </ac:cxnSpMkLst>
        </pc:cxnChg>
        <pc:cxnChg chg="mod">
          <ac:chgData name="Justin Morris" userId="9e1d38b6-f5df-47bf-b958-303cd0640e75" providerId="ADAL" clId="{D571D892-17D6-4218-849B-A6E89252A935}" dt="2021-10-07T06:13:19.162" v="398" actId="1037"/>
          <ac:cxnSpMkLst>
            <pc:docMk/>
            <pc:sldMk cId="1598443589" sldId="257"/>
            <ac:cxnSpMk id="309" creationId="{AD350217-1177-44CB-89CC-77ED0A0C625A}"/>
          </ac:cxnSpMkLst>
        </pc:cxnChg>
        <pc:cxnChg chg="mod">
          <ac:chgData name="Justin Morris" userId="9e1d38b6-f5df-47bf-b958-303cd0640e75" providerId="ADAL" clId="{D571D892-17D6-4218-849B-A6E89252A935}" dt="2021-10-07T06:13:19.162" v="398" actId="1037"/>
          <ac:cxnSpMkLst>
            <pc:docMk/>
            <pc:sldMk cId="1598443589" sldId="257"/>
            <ac:cxnSpMk id="310" creationId="{445B8317-6A38-41D8-A388-E0995A777970}"/>
          </ac:cxnSpMkLst>
        </pc:cxnChg>
      </pc:sldChg>
    </pc:docChg>
  </pc:docChgLst>
  <pc:docChgLst>
    <pc:chgData name="Justin Morris" userId="9e1d38b6-f5df-47bf-b958-303cd0640e75" providerId="ADAL" clId="{96A1DFFF-6E14-494F-8DE9-5C1FB1D9768F}"/>
    <pc:docChg chg="undo redo custSel addSld delSld modSld">
      <pc:chgData name="Justin Morris" userId="9e1d38b6-f5df-47bf-b958-303cd0640e75" providerId="ADAL" clId="{96A1DFFF-6E14-494F-8DE9-5C1FB1D9768F}" dt="2021-10-07T05:55:12.171" v="4143" actId="1036"/>
      <pc:docMkLst>
        <pc:docMk/>
      </pc:docMkLst>
      <pc:sldChg chg="addSp delSp modSp mod">
        <pc:chgData name="Justin Morris" userId="9e1d38b6-f5df-47bf-b958-303cd0640e75" providerId="ADAL" clId="{96A1DFFF-6E14-494F-8DE9-5C1FB1D9768F}" dt="2021-10-07T05:55:12.171" v="4143" actId="1036"/>
        <pc:sldMkLst>
          <pc:docMk/>
          <pc:sldMk cId="1794046016" sldId="256"/>
        </pc:sldMkLst>
        <pc:spChg chg="mod ord">
          <ac:chgData name="Justin Morris" userId="9e1d38b6-f5df-47bf-b958-303cd0640e75" providerId="ADAL" clId="{96A1DFFF-6E14-494F-8DE9-5C1FB1D9768F}" dt="2021-10-07T05:52:07.501" v="4084" actId="1035"/>
          <ac:spMkLst>
            <pc:docMk/>
            <pc:sldMk cId="1794046016" sldId="256"/>
            <ac:spMk id="4" creationId="{8F6A2106-5643-4544-B4EB-8A174BA489C7}"/>
          </ac:spMkLst>
        </pc:spChg>
        <pc:spChg chg="mod">
          <ac:chgData name="Justin Morris" userId="9e1d38b6-f5df-47bf-b958-303cd0640e75" providerId="ADAL" clId="{96A1DFFF-6E14-494F-8DE9-5C1FB1D9768F}" dt="2021-10-07T05:52:07.501" v="4084" actId="1035"/>
          <ac:spMkLst>
            <pc:docMk/>
            <pc:sldMk cId="1794046016" sldId="256"/>
            <ac:spMk id="5" creationId="{355D901E-6433-458B-B63C-BFE516068D1C}"/>
          </ac:spMkLst>
        </pc:spChg>
        <pc:spChg chg="mod">
          <ac:chgData name="Justin Morris" userId="9e1d38b6-f5df-47bf-b958-303cd0640e75" providerId="ADAL" clId="{96A1DFFF-6E14-494F-8DE9-5C1FB1D9768F}" dt="2021-10-07T05:52:07.501" v="4084" actId="1035"/>
          <ac:spMkLst>
            <pc:docMk/>
            <pc:sldMk cId="1794046016" sldId="256"/>
            <ac:spMk id="6" creationId="{5B22350F-9472-4F39-8AA8-9053A09966B6}"/>
          </ac:spMkLst>
        </pc:spChg>
        <pc:spChg chg="mod">
          <ac:chgData name="Justin Morris" userId="9e1d38b6-f5df-47bf-b958-303cd0640e75" providerId="ADAL" clId="{96A1DFFF-6E14-494F-8DE9-5C1FB1D9768F}" dt="2021-10-07T05:52:07.501" v="4084" actId="1035"/>
          <ac:spMkLst>
            <pc:docMk/>
            <pc:sldMk cId="1794046016" sldId="256"/>
            <ac:spMk id="7" creationId="{A3E26338-9572-4008-A907-942B52D0C086}"/>
          </ac:spMkLst>
        </pc:spChg>
        <pc:spChg chg="mod">
          <ac:chgData name="Justin Morris" userId="9e1d38b6-f5df-47bf-b958-303cd0640e75" providerId="ADAL" clId="{96A1DFFF-6E14-494F-8DE9-5C1FB1D9768F}" dt="2021-10-07T05:52:07.501" v="4084" actId="1035"/>
          <ac:spMkLst>
            <pc:docMk/>
            <pc:sldMk cId="1794046016" sldId="256"/>
            <ac:spMk id="8" creationId="{28D43406-D42A-4A20-83DE-C575A7DD5261}"/>
          </ac:spMkLst>
        </pc:spChg>
        <pc:spChg chg="mod">
          <ac:chgData name="Justin Morris" userId="9e1d38b6-f5df-47bf-b958-303cd0640e75" providerId="ADAL" clId="{96A1DFFF-6E14-494F-8DE9-5C1FB1D9768F}" dt="2021-10-07T05:52:07.501" v="4084" actId="1035"/>
          <ac:spMkLst>
            <pc:docMk/>
            <pc:sldMk cId="1794046016" sldId="256"/>
            <ac:spMk id="9" creationId="{B609105F-3631-402C-911F-C3D361E49626}"/>
          </ac:spMkLst>
        </pc:spChg>
        <pc:spChg chg="mod">
          <ac:chgData name="Justin Morris" userId="9e1d38b6-f5df-47bf-b958-303cd0640e75" providerId="ADAL" clId="{96A1DFFF-6E14-494F-8DE9-5C1FB1D9768F}" dt="2021-10-07T05:52:07.501" v="4084" actId="1035"/>
          <ac:spMkLst>
            <pc:docMk/>
            <pc:sldMk cId="1794046016" sldId="256"/>
            <ac:spMk id="10" creationId="{957E0DFC-64F5-48AC-B4D1-395FC3F997C2}"/>
          </ac:spMkLst>
        </pc:spChg>
        <pc:spChg chg="mod">
          <ac:chgData name="Justin Morris" userId="9e1d38b6-f5df-47bf-b958-303cd0640e75" providerId="ADAL" clId="{96A1DFFF-6E14-494F-8DE9-5C1FB1D9768F}" dt="2021-10-07T05:52:07.501" v="4084" actId="1035"/>
          <ac:spMkLst>
            <pc:docMk/>
            <pc:sldMk cId="1794046016" sldId="256"/>
            <ac:spMk id="11" creationId="{FA6D0F51-73FD-4858-B6E3-B046930F11DE}"/>
          </ac:spMkLst>
        </pc:spChg>
        <pc:spChg chg="mod">
          <ac:chgData name="Justin Morris" userId="9e1d38b6-f5df-47bf-b958-303cd0640e75" providerId="ADAL" clId="{96A1DFFF-6E14-494F-8DE9-5C1FB1D9768F}" dt="2021-10-07T05:52:07.501" v="4084" actId="1035"/>
          <ac:spMkLst>
            <pc:docMk/>
            <pc:sldMk cId="1794046016" sldId="256"/>
            <ac:spMk id="12" creationId="{334B3A07-286E-4CB9-8889-E6CCA7A1373A}"/>
          </ac:spMkLst>
        </pc:spChg>
        <pc:spChg chg="mod">
          <ac:chgData name="Justin Morris" userId="9e1d38b6-f5df-47bf-b958-303cd0640e75" providerId="ADAL" clId="{96A1DFFF-6E14-494F-8DE9-5C1FB1D9768F}" dt="2021-10-07T05:52:07.501" v="4084" actId="1035"/>
          <ac:spMkLst>
            <pc:docMk/>
            <pc:sldMk cId="1794046016" sldId="256"/>
            <ac:spMk id="13" creationId="{41831FBB-3086-40B4-949C-6A52DEC32F75}"/>
          </ac:spMkLst>
        </pc:spChg>
        <pc:spChg chg="add del">
          <ac:chgData name="Justin Morris" userId="9e1d38b6-f5df-47bf-b958-303cd0640e75" providerId="ADAL" clId="{96A1DFFF-6E14-494F-8DE9-5C1FB1D9768F}" dt="2021-10-05T23:23:24.298" v="6" actId="478"/>
          <ac:spMkLst>
            <pc:docMk/>
            <pc:sldMk cId="1794046016" sldId="256"/>
            <ac:spMk id="14" creationId="{F34C57A6-0174-4347-B68A-1326E3B33ED1}"/>
          </ac:spMkLst>
        </pc:spChg>
        <pc:spChg chg="mod">
          <ac:chgData name="Justin Morris" userId="9e1d38b6-f5df-47bf-b958-303cd0640e75" providerId="ADAL" clId="{96A1DFFF-6E14-494F-8DE9-5C1FB1D9768F}" dt="2021-10-07T05:52:07.501" v="4084" actId="1035"/>
          <ac:spMkLst>
            <pc:docMk/>
            <pc:sldMk cId="1794046016" sldId="256"/>
            <ac:spMk id="20" creationId="{D4867C69-939E-4DAA-9014-9383DFCF8EC4}"/>
          </ac:spMkLst>
        </pc:spChg>
        <pc:spChg chg="mod">
          <ac:chgData name="Justin Morris" userId="9e1d38b6-f5df-47bf-b958-303cd0640e75" providerId="ADAL" clId="{96A1DFFF-6E14-494F-8DE9-5C1FB1D9768F}" dt="2021-10-07T05:52:07.501" v="4084" actId="1035"/>
          <ac:spMkLst>
            <pc:docMk/>
            <pc:sldMk cId="1794046016" sldId="256"/>
            <ac:spMk id="21" creationId="{424499A6-8499-436B-B7B8-A2E5BF140232}"/>
          </ac:spMkLst>
        </pc:spChg>
        <pc:spChg chg="mod">
          <ac:chgData name="Justin Morris" userId="9e1d38b6-f5df-47bf-b958-303cd0640e75" providerId="ADAL" clId="{96A1DFFF-6E14-494F-8DE9-5C1FB1D9768F}" dt="2021-10-07T05:52:07.501" v="4084" actId="1035"/>
          <ac:spMkLst>
            <pc:docMk/>
            <pc:sldMk cId="1794046016" sldId="256"/>
            <ac:spMk id="23" creationId="{68530D78-17CA-449E-B6CD-7FDF693F87FA}"/>
          </ac:spMkLst>
        </pc:spChg>
        <pc:spChg chg="mod">
          <ac:chgData name="Justin Morris" userId="9e1d38b6-f5df-47bf-b958-303cd0640e75" providerId="ADAL" clId="{96A1DFFF-6E14-494F-8DE9-5C1FB1D9768F}" dt="2021-10-07T05:52:07.501" v="4084" actId="1035"/>
          <ac:spMkLst>
            <pc:docMk/>
            <pc:sldMk cId="1794046016" sldId="256"/>
            <ac:spMk id="25" creationId="{2955CDF5-4D44-48D6-AAEF-679F278484AE}"/>
          </ac:spMkLst>
        </pc:spChg>
        <pc:spChg chg="mod">
          <ac:chgData name="Justin Morris" userId="9e1d38b6-f5df-47bf-b958-303cd0640e75" providerId="ADAL" clId="{96A1DFFF-6E14-494F-8DE9-5C1FB1D9768F}" dt="2021-10-07T05:52:07.501" v="4084" actId="1035"/>
          <ac:spMkLst>
            <pc:docMk/>
            <pc:sldMk cId="1794046016" sldId="256"/>
            <ac:spMk id="27" creationId="{75703721-1D45-4592-96CE-84CE1BAC230E}"/>
          </ac:spMkLst>
        </pc:spChg>
        <pc:spChg chg="mod">
          <ac:chgData name="Justin Morris" userId="9e1d38b6-f5df-47bf-b958-303cd0640e75" providerId="ADAL" clId="{96A1DFFF-6E14-494F-8DE9-5C1FB1D9768F}" dt="2021-10-07T05:52:07.501" v="4084" actId="1035"/>
          <ac:spMkLst>
            <pc:docMk/>
            <pc:sldMk cId="1794046016" sldId="256"/>
            <ac:spMk id="29" creationId="{EB8EE242-6119-48B0-B97E-50137ED49A5C}"/>
          </ac:spMkLst>
        </pc:spChg>
        <pc:spChg chg="mod">
          <ac:chgData name="Justin Morris" userId="9e1d38b6-f5df-47bf-b958-303cd0640e75" providerId="ADAL" clId="{96A1DFFF-6E14-494F-8DE9-5C1FB1D9768F}" dt="2021-10-07T05:52:07.501" v="4084" actId="1035"/>
          <ac:spMkLst>
            <pc:docMk/>
            <pc:sldMk cId="1794046016" sldId="256"/>
            <ac:spMk id="32" creationId="{5B236E9B-575E-4E06-9FBF-F8A8B0321101}"/>
          </ac:spMkLst>
        </pc:spChg>
        <pc:spChg chg="mod">
          <ac:chgData name="Justin Morris" userId="9e1d38b6-f5df-47bf-b958-303cd0640e75" providerId="ADAL" clId="{96A1DFFF-6E14-494F-8DE9-5C1FB1D9768F}" dt="2021-10-07T05:52:07.501" v="4084" actId="1035"/>
          <ac:spMkLst>
            <pc:docMk/>
            <pc:sldMk cId="1794046016" sldId="256"/>
            <ac:spMk id="33" creationId="{C6B3DE32-0D1C-4962-9278-8EFFCFBE16ED}"/>
          </ac:spMkLst>
        </pc:spChg>
        <pc:spChg chg="mod">
          <ac:chgData name="Justin Morris" userId="9e1d38b6-f5df-47bf-b958-303cd0640e75" providerId="ADAL" clId="{96A1DFFF-6E14-494F-8DE9-5C1FB1D9768F}" dt="2021-10-07T05:52:07.501" v="4084" actId="1035"/>
          <ac:spMkLst>
            <pc:docMk/>
            <pc:sldMk cId="1794046016" sldId="256"/>
            <ac:spMk id="35" creationId="{32FB25EB-1901-45AB-B614-20C978BD1680}"/>
          </ac:spMkLst>
        </pc:spChg>
        <pc:spChg chg="mod">
          <ac:chgData name="Justin Morris" userId="9e1d38b6-f5df-47bf-b958-303cd0640e75" providerId="ADAL" clId="{96A1DFFF-6E14-494F-8DE9-5C1FB1D9768F}" dt="2021-10-07T05:52:07.501" v="4084" actId="1035"/>
          <ac:spMkLst>
            <pc:docMk/>
            <pc:sldMk cId="1794046016" sldId="256"/>
            <ac:spMk id="37" creationId="{71D8EB53-D219-404D-BF62-7220E692D18C}"/>
          </ac:spMkLst>
        </pc:spChg>
        <pc:spChg chg="mod">
          <ac:chgData name="Justin Morris" userId="9e1d38b6-f5df-47bf-b958-303cd0640e75" providerId="ADAL" clId="{96A1DFFF-6E14-494F-8DE9-5C1FB1D9768F}" dt="2021-10-07T05:52:07.501" v="4084" actId="1035"/>
          <ac:spMkLst>
            <pc:docMk/>
            <pc:sldMk cId="1794046016" sldId="256"/>
            <ac:spMk id="38" creationId="{64D470D7-014F-4B78-B065-69A8A1A8D85F}"/>
          </ac:spMkLst>
        </pc:spChg>
        <pc:spChg chg="mod">
          <ac:chgData name="Justin Morris" userId="9e1d38b6-f5df-47bf-b958-303cd0640e75" providerId="ADAL" clId="{96A1DFFF-6E14-494F-8DE9-5C1FB1D9768F}" dt="2021-10-07T05:52:07.501" v="4084" actId="1035"/>
          <ac:spMkLst>
            <pc:docMk/>
            <pc:sldMk cId="1794046016" sldId="256"/>
            <ac:spMk id="39" creationId="{AD4AD253-1F8D-4E7C-9C8F-41ABD4B20E8D}"/>
          </ac:spMkLst>
        </pc:spChg>
        <pc:spChg chg="mod">
          <ac:chgData name="Justin Morris" userId="9e1d38b6-f5df-47bf-b958-303cd0640e75" providerId="ADAL" clId="{96A1DFFF-6E14-494F-8DE9-5C1FB1D9768F}" dt="2021-10-07T05:52:07.501" v="4084" actId="1035"/>
          <ac:spMkLst>
            <pc:docMk/>
            <pc:sldMk cId="1794046016" sldId="256"/>
            <ac:spMk id="40" creationId="{11D7E22F-1D76-44EE-8D9A-617716F3B77C}"/>
          </ac:spMkLst>
        </pc:spChg>
        <pc:spChg chg="mod">
          <ac:chgData name="Justin Morris" userId="9e1d38b6-f5df-47bf-b958-303cd0640e75" providerId="ADAL" clId="{96A1DFFF-6E14-494F-8DE9-5C1FB1D9768F}" dt="2021-10-07T05:52:07.501" v="4084" actId="1035"/>
          <ac:spMkLst>
            <pc:docMk/>
            <pc:sldMk cId="1794046016" sldId="256"/>
            <ac:spMk id="41" creationId="{1F66C6CF-354F-4BA3-8697-AC1369FFB540}"/>
          </ac:spMkLst>
        </pc:spChg>
        <pc:spChg chg="mod">
          <ac:chgData name="Justin Morris" userId="9e1d38b6-f5df-47bf-b958-303cd0640e75" providerId="ADAL" clId="{96A1DFFF-6E14-494F-8DE9-5C1FB1D9768F}" dt="2021-10-07T05:52:07.501" v="4084" actId="1035"/>
          <ac:spMkLst>
            <pc:docMk/>
            <pc:sldMk cId="1794046016" sldId="256"/>
            <ac:spMk id="42" creationId="{C9B6903E-F55C-4236-9594-DCB68E9B594E}"/>
          </ac:spMkLst>
        </pc:spChg>
        <pc:spChg chg="mod">
          <ac:chgData name="Justin Morris" userId="9e1d38b6-f5df-47bf-b958-303cd0640e75" providerId="ADAL" clId="{96A1DFFF-6E14-494F-8DE9-5C1FB1D9768F}" dt="2021-10-07T05:52:07.501" v="4084" actId="1035"/>
          <ac:spMkLst>
            <pc:docMk/>
            <pc:sldMk cId="1794046016" sldId="256"/>
            <ac:spMk id="43" creationId="{F4AE703A-4BD2-4581-A1B6-6ADADFDFDDD9}"/>
          </ac:spMkLst>
        </pc:spChg>
        <pc:spChg chg="mod">
          <ac:chgData name="Justin Morris" userId="9e1d38b6-f5df-47bf-b958-303cd0640e75" providerId="ADAL" clId="{96A1DFFF-6E14-494F-8DE9-5C1FB1D9768F}" dt="2021-10-07T05:52:07.501" v="4084" actId="1035"/>
          <ac:spMkLst>
            <pc:docMk/>
            <pc:sldMk cId="1794046016" sldId="256"/>
            <ac:spMk id="47" creationId="{6B621116-86F4-4E0B-AF4C-529AF9A5AFE8}"/>
          </ac:spMkLst>
        </pc:spChg>
        <pc:spChg chg="mod">
          <ac:chgData name="Justin Morris" userId="9e1d38b6-f5df-47bf-b958-303cd0640e75" providerId="ADAL" clId="{96A1DFFF-6E14-494F-8DE9-5C1FB1D9768F}" dt="2021-10-07T05:52:07.501" v="4084" actId="1035"/>
          <ac:spMkLst>
            <pc:docMk/>
            <pc:sldMk cId="1794046016" sldId="256"/>
            <ac:spMk id="48" creationId="{DE17C45D-B6FF-4BE6-B669-6BF71BAAEA80}"/>
          </ac:spMkLst>
        </pc:spChg>
        <pc:spChg chg="mod">
          <ac:chgData name="Justin Morris" userId="9e1d38b6-f5df-47bf-b958-303cd0640e75" providerId="ADAL" clId="{96A1DFFF-6E14-494F-8DE9-5C1FB1D9768F}" dt="2021-10-07T05:52:07.501" v="4084" actId="1035"/>
          <ac:spMkLst>
            <pc:docMk/>
            <pc:sldMk cId="1794046016" sldId="256"/>
            <ac:spMk id="56" creationId="{D3AF8A1A-0E8C-470A-BAA2-927162F9AAE0}"/>
          </ac:spMkLst>
        </pc:spChg>
        <pc:spChg chg="mod">
          <ac:chgData name="Justin Morris" userId="9e1d38b6-f5df-47bf-b958-303cd0640e75" providerId="ADAL" clId="{96A1DFFF-6E14-494F-8DE9-5C1FB1D9768F}" dt="2021-10-07T05:52:07.501" v="4084" actId="1035"/>
          <ac:spMkLst>
            <pc:docMk/>
            <pc:sldMk cId="1794046016" sldId="256"/>
            <ac:spMk id="60" creationId="{38165FBE-5410-4E00-AA54-70CD03CA95F4}"/>
          </ac:spMkLst>
        </pc:spChg>
        <pc:spChg chg="mod">
          <ac:chgData name="Justin Morris" userId="9e1d38b6-f5df-47bf-b958-303cd0640e75" providerId="ADAL" clId="{96A1DFFF-6E14-494F-8DE9-5C1FB1D9768F}" dt="2021-10-07T05:52:07.501" v="4084" actId="1035"/>
          <ac:spMkLst>
            <pc:docMk/>
            <pc:sldMk cId="1794046016" sldId="256"/>
            <ac:spMk id="61" creationId="{D9092CFB-4B54-4113-9DDC-3BDC50EA3451}"/>
          </ac:spMkLst>
        </pc:spChg>
        <pc:spChg chg="mod">
          <ac:chgData name="Justin Morris" userId="9e1d38b6-f5df-47bf-b958-303cd0640e75" providerId="ADAL" clId="{96A1DFFF-6E14-494F-8DE9-5C1FB1D9768F}" dt="2021-10-07T05:52:07.501" v="4084" actId="1035"/>
          <ac:spMkLst>
            <pc:docMk/>
            <pc:sldMk cId="1794046016" sldId="256"/>
            <ac:spMk id="65" creationId="{DEF4869B-0284-4F55-96D0-B597AD3ED13D}"/>
          </ac:spMkLst>
        </pc:spChg>
        <pc:spChg chg="mod">
          <ac:chgData name="Justin Morris" userId="9e1d38b6-f5df-47bf-b958-303cd0640e75" providerId="ADAL" clId="{96A1DFFF-6E14-494F-8DE9-5C1FB1D9768F}" dt="2021-10-07T05:52:07.501" v="4084" actId="1035"/>
          <ac:spMkLst>
            <pc:docMk/>
            <pc:sldMk cId="1794046016" sldId="256"/>
            <ac:spMk id="69" creationId="{AAF1B8E8-9E27-4602-9CEA-E3EF09BA48D5}"/>
          </ac:spMkLst>
        </pc:spChg>
        <pc:spChg chg="mod">
          <ac:chgData name="Justin Morris" userId="9e1d38b6-f5df-47bf-b958-303cd0640e75" providerId="ADAL" clId="{96A1DFFF-6E14-494F-8DE9-5C1FB1D9768F}" dt="2021-10-07T05:52:07.501" v="4084" actId="1035"/>
          <ac:spMkLst>
            <pc:docMk/>
            <pc:sldMk cId="1794046016" sldId="256"/>
            <ac:spMk id="70" creationId="{6356BF8C-1A52-4648-8EB6-07DDE21FC2B7}"/>
          </ac:spMkLst>
        </pc:spChg>
        <pc:spChg chg="mod">
          <ac:chgData name="Justin Morris" userId="9e1d38b6-f5df-47bf-b958-303cd0640e75" providerId="ADAL" clId="{96A1DFFF-6E14-494F-8DE9-5C1FB1D9768F}" dt="2021-10-07T05:52:07.501" v="4084" actId="1035"/>
          <ac:spMkLst>
            <pc:docMk/>
            <pc:sldMk cId="1794046016" sldId="256"/>
            <ac:spMk id="72" creationId="{F90ED840-D463-4C9F-B9A9-FF2918FF45CA}"/>
          </ac:spMkLst>
        </pc:spChg>
        <pc:spChg chg="mod">
          <ac:chgData name="Justin Morris" userId="9e1d38b6-f5df-47bf-b958-303cd0640e75" providerId="ADAL" clId="{96A1DFFF-6E14-494F-8DE9-5C1FB1D9768F}" dt="2021-10-07T05:52:07.501" v="4084" actId="1035"/>
          <ac:spMkLst>
            <pc:docMk/>
            <pc:sldMk cId="1794046016" sldId="256"/>
            <ac:spMk id="73" creationId="{EDEAF527-C3B9-43C7-BCF9-80684CD56786}"/>
          </ac:spMkLst>
        </pc:spChg>
        <pc:spChg chg="mod">
          <ac:chgData name="Justin Morris" userId="9e1d38b6-f5df-47bf-b958-303cd0640e75" providerId="ADAL" clId="{96A1DFFF-6E14-494F-8DE9-5C1FB1D9768F}" dt="2021-10-07T05:52:07.501" v="4084" actId="1035"/>
          <ac:spMkLst>
            <pc:docMk/>
            <pc:sldMk cId="1794046016" sldId="256"/>
            <ac:spMk id="76" creationId="{ED69D8EC-92DB-4560-965F-C53FEB836DEA}"/>
          </ac:spMkLst>
        </pc:spChg>
        <pc:spChg chg="mod">
          <ac:chgData name="Justin Morris" userId="9e1d38b6-f5df-47bf-b958-303cd0640e75" providerId="ADAL" clId="{96A1DFFF-6E14-494F-8DE9-5C1FB1D9768F}" dt="2021-10-07T05:52:07.501" v="4084" actId="1035"/>
          <ac:spMkLst>
            <pc:docMk/>
            <pc:sldMk cId="1794046016" sldId="256"/>
            <ac:spMk id="77" creationId="{6DD551A2-645B-491E-BB17-6E056BC57A9D}"/>
          </ac:spMkLst>
        </pc:spChg>
        <pc:spChg chg="mod">
          <ac:chgData name="Justin Morris" userId="9e1d38b6-f5df-47bf-b958-303cd0640e75" providerId="ADAL" clId="{96A1DFFF-6E14-494F-8DE9-5C1FB1D9768F}" dt="2021-10-07T05:52:07.501" v="4084" actId="1035"/>
          <ac:spMkLst>
            <pc:docMk/>
            <pc:sldMk cId="1794046016" sldId="256"/>
            <ac:spMk id="78" creationId="{6889285A-E04E-4079-B545-62CC5C807808}"/>
          </ac:spMkLst>
        </pc:spChg>
        <pc:spChg chg="mod">
          <ac:chgData name="Justin Morris" userId="9e1d38b6-f5df-47bf-b958-303cd0640e75" providerId="ADAL" clId="{96A1DFFF-6E14-494F-8DE9-5C1FB1D9768F}" dt="2021-10-07T05:52:07.501" v="4084" actId="1035"/>
          <ac:spMkLst>
            <pc:docMk/>
            <pc:sldMk cId="1794046016" sldId="256"/>
            <ac:spMk id="81" creationId="{88D9EFAB-7377-4911-91BE-BB61BF05E246}"/>
          </ac:spMkLst>
        </pc:spChg>
        <pc:spChg chg="mod ord">
          <ac:chgData name="Justin Morris" userId="9e1d38b6-f5df-47bf-b958-303cd0640e75" providerId="ADAL" clId="{96A1DFFF-6E14-494F-8DE9-5C1FB1D9768F}" dt="2021-10-07T05:52:07.501" v="4084" actId="1035"/>
          <ac:spMkLst>
            <pc:docMk/>
            <pc:sldMk cId="1794046016" sldId="256"/>
            <ac:spMk id="82" creationId="{73677E3A-92C3-4108-B9EE-6A2E7F28C2FF}"/>
          </ac:spMkLst>
        </pc:spChg>
        <pc:spChg chg="mod ord">
          <ac:chgData name="Justin Morris" userId="9e1d38b6-f5df-47bf-b958-303cd0640e75" providerId="ADAL" clId="{96A1DFFF-6E14-494F-8DE9-5C1FB1D9768F}" dt="2021-10-07T05:52:07.501" v="4084" actId="1035"/>
          <ac:spMkLst>
            <pc:docMk/>
            <pc:sldMk cId="1794046016" sldId="256"/>
            <ac:spMk id="88" creationId="{33171AC3-16B1-4779-B394-F81E1CEFEC39}"/>
          </ac:spMkLst>
        </pc:spChg>
        <pc:spChg chg="mod">
          <ac:chgData name="Justin Morris" userId="9e1d38b6-f5df-47bf-b958-303cd0640e75" providerId="ADAL" clId="{96A1DFFF-6E14-494F-8DE9-5C1FB1D9768F}" dt="2021-10-07T05:52:07.501" v="4084" actId="1035"/>
          <ac:spMkLst>
            <pc:docMk/>
            <pc:sldMk cId="1794046016" sldId="256"/>
            <ac:spMk id="91" creationId="{890EA102-43D6-4EFF-87ED-A944F57DB3BA}"/>
          </ac:spMkLst>
        </pc:spChg>
        <pc:spChg chg="mod">
          <ac:chgData name="Justin Morris" userId="9e1d38b6-f5df-47bf-b958-303cd0640e75" providerId="ADAL" clId="{96A1DFFF-6E14-494F-8DE9-5C1FB1D9768F}" dt="2021-10-07T05:52:07.501" v="4084" actId="1035"/>
          <ac:spMkLst>
            <pc:docMk/>
            <pc:sldMk cId="1794046016" sldId="256"/>
            <ac:spMk id="92" creationId="{9D76D7F6-BFE6-47C3-ACF8-FBA13621F1BC}"/>
          </ac:spMkLst>
        </pc:spChg>
        <pc:spChg chg="mod">
          <ac:chgData name="Justin Morris" userId="9e1d38b6-f5df-47bf-b958-303cd0640e75" providerId="ADAL" clId="{96A1DFFF-6E14-494F-8DE9-5C1FB1D9768F}" dt="2021-10-07T05:52:07.501" v="4084" actId="1035"/>
          <ac:spMkLst>
            <pc:docMk/>
            <pc:sldMk cId="1794046016" sldId="256"/>
            <ac:spMk id="93" creationId="{49889A4C-7D00-47E6-AB53-4C909E60D8D5}"/>
          </ac:spMkLst>
        </pc:spChg>
        <pc:spChg chg="mod">
          <ac:chgData name="Justin Morris" userId="9e1d38b6-f5df-47bf-b958-303cd0640e75" providerId="ADAL" clId="{96A1DFFF-6E14-494F-8DE9-5C1FB1D9768F}" dt="2021-10-07T05:52:07.501" v="4084" actId="1035"/>
          <ac:spMkLst>
            <pc:docMk/>
            <pc:sldMk cId="1794046016" sldId="256"/>
            <ac:spMk id="99" creationId="{C8051218-7B21-453C-B970-410379A0314A}"/>
          </ac:spMkLst>
        </pc:spChg>
        <pc:spChg chg="mod">
          <ac:chgData name="Justin Morris" userId="9e1d38b6-f5df-47bf-b958-303cd0640e75" providerId="ADAL" clId="{96A1DFFF-6E14-494F-8DE9-5C1FB1D9768F}" dt="2021-10-07T05:52:07.501" v="4084" actId="1035"/>
          <ac:spMkLst>
            <pc:docMk/>
            <pc:sldMk cId="1794046016" sldId="256"/>
            <ac:spMk id="111" creationId="{7ED9777D-E1A1-4E94-94C0-39E7F544AEF5}"/>
          </ac:spMkLst>
        </pc:spChg>
        <pc:spChg chg="mod">
          <ac:chgData name="Justin Morris" userId="9e1d38b6-f5df-47bf-b958-303cd0640e75" providerId="ADAL" clId="{96A1DFFF-6E14-494F-8DE9-5C1FB1D9768F}" dt="2021-10-07T05:52:07.501" v="4084" actId="1035"/>
          <ac:spMkLst>
            <pc:docMk/>
            <pc:sldMk cId="1794046016" sldId="256"/>
            <ac:spMk id="114" creationId="{C344AFB3-B5B8-4587-A6B7-3DE514E077F7}"/>
          </ac:spMkLst>
        </pc:spChg>
        <pc:spChg chg="mod">
          <ac:chgData name="Justin Morris" userId="9e1d38b6-f5df-47bf-b958-303cd0640e75" providerId="ADAL" clId="{96A1DFFF-6E14-494F-8DE9-5C1FB1D9768F}" dt="2021-10-07T05:54:14.117" v="4131" actId="1036"/>
          <ac:spMkLst>
            <pc:docMk/>
            <pc:sldMk cId="1794046016" sldId="256"/>
            <ac:spMk id="115" creationId="{859E8584-7251-466B-8291-B126DB548EA3}"/>
          </ac:spMkLst>
        </pc:spChg>
        <pc:spChg chg="mod">
          <ac:chgData name="Justin Morris" userId="9e1d38b6-f5df-47bf-b958-303cd0640e75" providerId="ADAL" clId="{96A1DFFF-6E14-494F-8DE9-5C1FB1D9768F}" dt="2021-10-07T05:54:14.117" v="4131" actId="1036"/>
          <ac:spMkLst>
            <pc:docMk/>
            <pc:sldMk cId="1794046016" sldId="256"/>
            <ac:spMk id="116" creationId="{0A2B89C9-8E78-40E9-B008-4D94F8E2A2D3}"/>
          </ac:spMkLst>
        </pc:spChg>
        <pc:spChg chg="mod">
          <ac:chgData name="Justin Morris" userId="9e1d38b6-f5df-47bf-b958-303cd0640e75" providerId="ADAL" clId="{96A1DFFF-6E14-494F-8DE9-5C1FB1D9768F}" dt="2021-10-07T05:54:14.117" v="4131" actId="1036"/>
          <ac:spMkLst>
            <pc:docMk/>
            <pc:sldMk cId="1794046016" sldId="256"/>
            <ac:spMk id="117" creationId="{41B09EF9-9063-4C6A-9C15-835B7639B5E9}"/>
          </ac:spMkLst>
        </pc:spChg>
        <pc:spChg chg="mod">
          <ac:chgData name="Justin Morris" userId="9e1d38b6-f5df-47bf-b958-303cd0640e75" providerId="ADAL" clId="{96A1DFFF-6E14-494F-8DE9-5C1FB1D9768F}" dt="2021-10-07T05:52:07.501" v="4084" actId="1035"/>
          <ac:spMkLst>
            <pc:docMk/>
            <pc:sldMk cId="1794046016" sldId="256"/>
            <ac:spMk id="122" creationId="{F103F250-CC11-4234-B5A8-79939B5A34D7}"/>
          </ac:spMkLst>
        </pc:spChg>
        <pc:spChg chg="mod">
          <ac:chgData name="Justin Morris" userId="9e1d38b6-f5df-47bf-b958-303cd0640e75" providerId="ADAL" clId="{96A1DFFF-6E14-494F-8DE9-5C1FB1D9768F}" dt="2021-10-07T05:51:40.135" v="4083" actId="1036"/>
          <ac:spMkLst>
            <pc:docMk/>
            <pc:sldMk cId="1794046016" sldId="256"/>
            <ac:spMk id="123" creationId="{0025B186-DB9D-4A50-851C-67993A7A41F8}"/>
          </ac:spMkLst>
        </pc:spChg>
        <pc:spChg chg="mod">
          <ac:chgData name="Justin Morris" userId="9e1d38b6-f5df-47bf-b958-303cd0640e75" providerId="ADAL" clId="{96A1DFFF-6E14-494F-8DE9-5C1FB1D9768F}" dt="2021-10-07T05:52:07.501" v="4084" actId="1035"/>
          <ac:spMkLst>
            <pc:docMk/>
            <pc:sldMk cId="1794046016" sldId="256"/>
            <ac:spMk id="125" creationId="{8A2CAC2F-68A2-4AC1-9F14-AADB30C92964}"/>
          </ac:spMkLst>
        </pc:spChg>
        <pc:spChg chg="mod">
          <ac:chgData name="Justin Morris" userId="9e1d38b6-f5df-47bf-b958-303cd0640e75" providerId="ADAL" clId="{96A1DFFF-6E14-494F-8DE9-5C1FB1D9768F}" dt="2021-10-07T05:52:07.501" v="4084" actId="1035"/>
          <ac:spMkLst>
            <pc:docMk/>
            <pc:sldMk cId="1794046016" sldId="256"/>
            <ac:spMk id="126" creationId="{9EAA253D-CF06-4870-B241-06C93956E680}"/>
          </ac:spMkLst>
        </pc:spChg>
        <pc:spChg chg="mod">
          <ac:chgData name="Justin Morris" userId="9e1d38b6-f5df-47bf-b958-303cd0640e75" providerId="ADAL" clId="{96A1DFFF-6E14-494F-8DE9-5C1FB1D9768F}" dt="2021-10-07T05:52:07.501" v="4084" actId="1035"/>
          <ac:spMkLst>
            <pc:docMk/>
            <pc:sldMk cId="1794046016" sldId="256"/>
            <ac:spMk id="127" creationId="{8BA79FF5-E0A3-4466-94E7-72841B99A655}"/>
          </ac:spMkLst>
        </pc:spChg>
        <pc:spChg chg="mod">
          <ac:chgData name="Justin Morris" userId="9e1d38b6-f5df-47bf-b958-303cd0640e75" providerId="ADAL" clId="{96A1DFFF-6E14-494F-8DE9-5C1FB1D9768F}" dt="2021-10-07T05:52:07.501" v="4084" actId="1035"/>
          <ac:spMkLst>
            <pc:docMk/>
            <pc:sldMk cId="1794046016" sldId="256"/>
            <ac:spMk id="128" creationId="{86CA49F3-88CF-4AE7-AA93-36B9AE35589F}"/>
          </ac:spMkLst>
        </pc:spChg>
        <pc:spChg chg="mod">
          <ac:chgData name="Justin Morris" userId="9e1d38b6-f5df-47bf-b958-303cd0640e75" providerId="ADAL" clId="{96A1DFFF-6E14-494F-8DE9-5C1FB1D9768F}" dt="2021-10-07T05:52:07.501" v="4084" actId="1035"/>
          <ac:spMkLst>
            <pc:docMk/>
            <pc:sldMk cId="1794046016" sldId="256"/>
            <ac:spMk id="133" creationId="{49523FEB-B298-4B22-A4A9-F624ADBB092A}"/>
          </ac:spMkLst>
        </pc:spChg>
        <pc:spChg chg="mod">
          <ac:chgData name="Justin Morris" userId="9e1d38b6-f5df-47bf-b958-303cd0640e75" providerId="ADAL" clId="{96A1DFFF-6E14-494F-8DE9-5C1FB1D9768F}" dt="2021-10-07T05:52:07.501" v="4084" actId="1035"/>
          <ac:spMkLst>
            <pc:docMk/>
            <pc:sldMk cId="1794046016" sldId="256"/>
            <ac:spMk id="134" creationId="{804CDD58-7CBD-4F0B-A170-67D473AC44AB}"/>
          </ac:spMkLst>
        </pc:spChg>
        <pc:spChg chg="mod">
          <ac:chgData name="Justin Morris" userId="9e1d38b6-f5df-47bf-b958-303cd0640e75" providerId="ADAL" clId="{96A1DFFF-6E14-494F-8DE9-5C1FB1D9768F}" dt="2021-10-07T05:52:07.501" v="4084" actId="1035"/>
          <ac:spMkLst>
            <pc:docMk/>
            <pc:sldMk cId="1794046016" sldId="256"/>
            <ac:spMk id="137" creationId="{A6361787-B27F-4C1B-AF32-6DFD79AF43BF}"/>
          </ac:spMkLst>
        </pc:spChg>
        <pc:spChg chg="mod">
          <ac:chgData name="Justin Morris" userId="9e1d38b6-f5df-47bf-b958-303cd0640e75" providerId="ADAL" clId="{96A1DFFF-6E14-494F-8DE9-5C1FB1D9768F}" dt="2021-10-07T05:52:07.501" v="4084" actId="1035"/>
          <ac:spMkLst>
            <pc:docMk/>
            <pc:sldMk cId="1794046016" sldId="256"/>
            <ac:spMk id="139" creationId="{845E8505-89E2-4559-B4C2-A889A5B0F03E}"/>
          </ac:spMkLst>
        </pc:spChg>
        <pc:spChg chg="mod">
          <ac:chgData name="Justin Morris" userId="9e1d38b6-f5df-47bf-b958-303cd0640e75" providerId="ADAL" clId="{96A1DFFF-6E14-494F-8DE9-5C1FB1D9768F}" dt="2021-10-07T05:52:07.501" v="4084" actId="1035"/>
          <ac:spMkLst>
            <pc:docMk/>
            <pc:sldMk cId="1794046016" sldId="256"/>
            <ac:spMk id="142" creationId="{CFBB00F1-00C3-4182-BC42-ED27CA15D911}"/>
          </ac:spMkLst>
        </pc:spChg>
        <pc:spChg chg="mod ord">
          <ac:chgData name="Justin Morris" userId="9e1d38b6-f5df-47bf-b958-303cd0640e75" providerId="ADAL" clId="{96A1DFFF-6E14-494F-8DE9-5C1FB1D9768F}" dt="2021-10-07T05:52:07.501" v="4084" actId="1035"/>
          <ac:spMkLst>
            <pc:docMk/>
            <pc:sldMk cId="1794046016" sldId="256"/>
            <ac:spMk id="156" creationId="{34E1D150-0C2C-4B56-BACA-C382B10249EC}"/>
          </ac:spMkLst>
        </pc:spChg>
        <pc:spChg chg="mod ord">
          <ac:chgData name="Justin Morris" userId="9e1d38b6-f5df-47bf-b958-303cd0640e75" providerId="ADAL" clId="{96A1DFFF-6E14-494F-8DE9-5C1FB1D9768F}" dt="2021-10-07T05:52:07.501" v="4084" actId="1035"/>
          <ac:spMkLst>
            <pc:docMk/>
            <pc:sldMk cId="1794046016" sldId="256"/>
            <ac:spMk id="157" creationId="{2B4A81E7-4D84-4A4C-A581-0EC1E0F56EC8}"/>
          </ac:spMkLst>
        </pc:spChg>
        <pc:spChg chg="mod">
          <ac:chgData name="Justin Morris" userId="9e1d38b6-f5df-47bf-b958-303cd0640e75" providerId="ADAL" clId="{96A1DFFF-6E14-494F-8DE9-5C1FB1D9768F}" dt="2021-10-07T05:52:07.501" v="4084" actId="1035"/>
          <ac:spMkLst>
            <pc:docMk/>
            <pc:sldMk cId="1794046016" sldId="256"/>
            <ac:spMk id="162" creationId="{89561946-B0B7-41A9-9C4C-E9EDE30CD75D}"/>
          </ac:spMkLst>
        </pc:spChg>
        <pc:spChg chg="mod">
          <ac:chgData name="Justin Morris" userId="9e1d38b6-f5df-47bf-b958-303cd0640e75" providerId="ADAL" clId="{96A1DFFF-6E14-494F-8DE9-5C1FB1D9768F}" dt="2021-10-07T05:52:07.501" v="4084" actId="1035"/>
          <ac:spMkLst>
            <pc:docMk/>
            <pc:sldMk cId="1794046016" sldId="256"/>
            <ac:spMk id="163" creationId="{282D8111-CBDF-4AC6-AA58-AD83E19DACEE}"/>
          </ac:spMkLst>
        </pc:spChg>
        <pc:spChg chg="mod">
          <ac:chgData name="Justin Morris" userId="9e1d38b6-f5df-47bf-b958-303cd0640e75" providerId="ADAL" clId="{96A1DFFF-6E14-494F-8DE9-5C1FB1D9768F}" dt="2021-10-07T05:52:07.501" v="4084" actId="1035"/>
          <ac:spMkLst>
            <pc:docMk/>
            <pc:sldMk cId="1794046016" sldId="256"/>
            <ac:spMk id="164" creationId="{ABAC8CF4-8963-449A-BCCF-D565511706BF}"/>
          </ac:spMkLst>
        </pc:spChg>
        <pc:spChg chg="mod ord">
          <ac:chgData name="Justin Morris" userId="9e1d38b6-f5df-47bf-b958-303cd0640e75" providerId="ADAL" clId="{96A1DFFF-6E14-494F-8DE9-5C1FB1D9768F}" dt="2021-10-07T05:52:07.501" v="4084" actId="1035"/>
          <ac:spMkLst>
            <pc:docMk/>
            <pc:sldMk cId="1794046016" sldId="256"/>
            <ac:spMk id="167" creationId="{2009DF20-D401-4173-AA29-3D931A0B474B}"/>
          </ac:spMkLst>
        </pc:spChg>
        <pc:spChg chg="mod">
          <ac:chgData name="Justin Morris" userId="9e1d38b6-f5df-47bf-b958-303cd0640e75" providerId="ADAL" clId="{96A1DFFF-6E14-494F-8DE9-5C1FB1D9768F}" dt="2021-10-07T05:52:07.501" v="4084" actId="1035"/>
          <ac:spMkLst>
            <pc:docMk/>
            <pc:sldMk cId="1794046016" sldId="256"/>
            <ac:spMk id="175" creationId="{D7B1450C-9635-457A-830B-CA34758CA21F}"/>
          </ac:spMkLst>
        </pc:spChg>
        <pc:spChg chg="mod ord">
          <ac:chgData name="Justin Morris" userId="9e1d38b6-f5df-47bf-b958-303cd0640e75" providerId="ADAL" clId="{96A1DFFF-6E14-494F-8DE9-5C1FB1D9768F}" dt="2021-10-07T05:52:07.501" v="4084" actId="1035"/>
          <ac:spMkLst>
            <pc:docMk/>
            <pc:sldMk cId="1794046016" sldId="256"/>
            <ac:spMk id="180" creationId="{C1DEC8BC-09FA-4377-BB2C-8F00EF5072A0}"/>
          </ac:spMkLst>
        </pc:spChg>
        <pc:spChg chg="mod ord">
          <ac:chgData name="Justin Morris" userId="9e1d38b6-f5df-47bf-b958-303cd0640e75" providerId="ADAL" clId="{96A1DFFF-6E14-494F-8DE9-5C1FB1D9768F}" dt="2021-10-07T05:52:07.501" v="4084" actId="1035"/>
          <ac:spMkLst>
            <pc:docMk/>
            <pc:sldMk cId="1794046016" sldId="256"/>
            <ac:spMk id="183" creationId="{9759984F-36AA-45C2-9AF4-E369BC575684}"/>
          </ac:spMkLst>
        </pc:spChg>
        <pc:spChg chg="mod">
          <ac:chgData name="Justin Morris" userId="9e1d38b6-f5df-47bf-b958-303cd0640e75" providerId="ADAL" clId="{96A1DFFF-6E14-494F-8DE9-5C1FB1D9768F}" dt="2021-10-07T05:52:07.501" v="4084" actId="1035"/>
          <ac:spMkLst>
            <pc:docMk/>
            <pc:sldMk cId="1794046016" sldId="256"/>
            <ac:spMk id="184" creationId="{1E20213A-651B-4FD1-83FC-9267C2EA87DF}"/>
          </ac:spMkLst>
        </pc:spChg>
        <pc:spChg chg="mod">
          <ac:chgData name="Justin Morris" userId="9e1d38b6-f5df-47bf-b958-303cd0640e75" providerId="ADAL" clId="{96A1DFFF-6E14-494F-8DE9-5C1FB1D9768F}" dt="2021-10-07T05:52:07.501" v="4084" actId="1035"/>
          <ac:spMkLst>
            <pc:docMk/>
            <pc:sldMk cId="1794046016" sldId="256"/>
            <ac:spMk id="185" creationId="{D714DBCE-6340-46AE-9734-06E1F8B2E553}"/>
          </ac:spMkLst>
        </pc:spChg>
        <pc:spChg chg="mod">
          <ac:chgData name="Justin Morris" userId="9e1d38b6-f5df-47bf-b958-303cd0640e75" providerId="ADAL" clId="{96A1DFFF-6E14-494F-8DE9-5C1FB1D9768F}" dt="2021-10-07T05:52:07.501" v="4084" actId="1035"/>
          <ac:spMkLst>
            <pc:docMk/>
            <pc:sldMk cId="1794046016" sldId="256"/>
            <ac:spMk id="194" creationId="{218C3895-27E9-4B54-862C-0313CC964597}"/>
          </ac:spMkLst>
        </pc:spChg>
        <pc:spChg chg="mod">
          <ac:chgData name="Justin Morris" userId="9e1d38b6-f5df-47bf-b958-303cd0640e75" providerId="ADAL" clId="{96A1DFFF-6E14-494F-8DE9-5C1FB1D9768F}" dt="2021-10-07T05:52:07.501" v="4084" actId="1035"/>
          <ac:spMkLst>
            <pc:docMk/>
            <pc:sldMk cId="1794046016" sldId="256"/>
            <ac:spMk id="195" creationId="{A1316C44-D793-4E2F-A9F7-A949CF5B5B64}"/>
          </ac:spMkLst>
        </pc:spChg>
        <pc:spChg chg="mod">
          <ac:chgData name="Justin Morris" userId="9e1d38b6-f5df-47bf-b958-303cd0640e75" providerId="ADAL" clId="{96A1DFFF-6E14-494F-8DE9-5C1FB1D9768F}" dt="2021-10-07T05:55:12.171" v="4143" actId="1036"/>
          <ac:spMkLst>
            <pc:docMk/>
            <pc:sldMk cId="1794046016" sldId="256"/>
            <ac:spMk id="204" creationId="{6FA5A33D-3A81-4828-96B9-39A04114A7BC}"/>
          </ac:spMkLst>
        </pc:spChg>
        <pc:spChg chg="del">
          <ac:chgData name="Justin Morris" userId="9e1d38b6-f5df-47bf-b958-303cd0640e75" providerId="ADAL" clId="{96A1DFFF-6E14-494F-8DE9-5C1FB1D9768F}" dt="2021-10-05T23:20:10.543" v="0" actId="478"/>
          <ac:spMkLst>
            <pc:docMk/>
            <pc:sldMk cId="1794046016" sldId="256"/>
            <ac:spMk id="254" creationId="{519CC9E7-823D-4B0F-A697-8210D5D943D7}"/>
          </ac:spMkLst>
        </pc:spChg>
        <pc:spChg chg="del">
          <ac:chgData name="Justin Morris" userId="9e1d38b6-f5df-47bf-b958-303cd0640e75" providerId="ADAL" clId="{96A1DFFF-6E14-494F-8DE9-5C1FB1D9768F}" dt="2021-10-05T23:20:13.475" v="2" actId="478"/>
          <ac:spMkLst>
            <pc:docMk/>
            <pc:sldMk cId="1794046016" sldId="256"/>
            <ac:spMk id="259" creationId="{AEE11242-C833-4A55-AEC0-29964D0C6D99}"/>
          </ac:spMkLst>
        </pc:spChg>
        <pc:spChg chg="del">
          <ac:chgData name="Justin Morris" userId="9e1d38b6-f5df-47bf-b958-303cd0640e75" providerId="ADAL" clId="{96A1DFFF-6E14-494F-8DE9-5C1FB1D9768F}" dt="2021-10-05T23:20:16.516" v="4" actId="478"/>
          <ac:spMkLst>
            <pc:docMk/>
            <pc:sldMk cId="1794046016" sldId="256"/>
            <ac:spMk id="260" creationId="{7E86F719-584C-4453-B3ED-D547F53AAA19}"/>
          </ac:spMkLst>
        </pc:spChg>
        <pc:spChg chg="del">
          <ac:chgData name="Justin Morris" userId="9e1d38b6-f5df-47bf-b958-303cd0640e75" providerId="ADAL" clId="{96A1DFFF-6E14-494F-8DE9-5C1FB1D9768F}" dt="2021-10-05T23:20:15.540" v="3" actId="478"/>
          <ac:spMkLst>
            <pc:docMk/>
            <pc:sldMk cId="1794046016" sldId="256"/>
            <ac:spMk id="262" creationId="{B972B865-52E9-4A94-A721-4CAB5E15C3C0}"/>
          </ac:spMkLst>
        </pc:spChg>
        <pc:spChg chg="del">
          <ac:chgData name="Justin Morris" userId="9e1d38b6-f5df-47bf-b958-303cd0640e75" providerId="ADAL" clId="{96A1DFFF-6E14-494F-8DE9-5C1FB1D9768F}" dt="2021-10-05T23:45:34.241" v="310" actId="478"/>
          <ac:spMkLst>
            <pc:docMk/>
            <pc:sldMk cId="1794046016" sldId="256"/>
            <ac:spMk id="265" creationId="{BF80AF78-A7C0-4777-B638-1FA59D301A20}"/>
          </ac:spMkLst>
        </pc:spChg>
        <pc:spChg chg="del">
          <ac:chgData name="Justin Morris" userId="9e1d38b6-f5df-47bf-b958-303cd0640e75" providerId="ADAL" clId="{96A1DFFF-6E14-494F-8DE9-5C1FB1D9768F}" dt="2021-10-05T23:45:35.665" v="311" actId="478"/>
          <ac:spMkLst>
            <pc:docMk/>
            <pc:sldMk cId="1794046016" sldId="256"/>
            <ac:spMk id="267" creationId="{3235FB21-70F0-4FB2-B348-E86679BCF51C}"/>
          </ac:spMkLst>
        </pc:spChg>
        <pc:spChg chg="del">
          <ac:chgData name="Justin Morris" userId="9e1d38b6-f5df-47bf-b958-303cd0640e75" providerId="ADAL" clId="{96A1DFFF-6E14-494F-8DE9-5C1FB1D9768F}" dt="2021-10-05T23:45:36.369" v="312" actId="478"/>
          <ac:spMkLst>
            <pc:docMk/>
            <pc:sldMk cId="1794046016" sldId="256"/>
            <ac:spMk id="268" creationId="{8DFB4635-DB1C-4EB6-99AF-FC604B5199A6}"/>
          </ac:spMkLst>
        </pc:spChg>
        <pc:spChg chg="del">
          <ac:chgData name="Justin Morris" userId="9e1d38b6-f5df-47bf-b958-303cd0640e75" providerId="ADAL" clId="{96A1DFFF-6E14-494F-8DE9-5C1FB1D9768F}" dt="2021-10-05T23:45:37.025" v="313" actId="478"/>
          <ac:spMkLst>
            <pc:docMk/>
            <pc:sldMk cId="1794046016" sldId="256"/>
            <ac:spMk id="269" creationId="{50B80D78-E5E0-4028-8219-E98D72740EB5}"/>
          </ac:spMkLst>
        </pc:spChg>
        <pc:spChg chg="del">
          <ac:chgData name="Justin Morris" userId="9e1d38b6-f5df-47bf-b958-303cd0640e75" providerId="ADAL" clId="{96A1DFFF-6E14-494F-8DE9-5C1FB1D9768F}" dt="2021-10-05T23:45:33.073" v="309" actId="478"/>
          <ac:spMkLst>
            <pc:docMk/>
            <pc:sldMk cId="1794046016" sldId="256"/>
            <ac:spMk id="270" creationId="{DDAC8CA4-3B76-4677-9735-5D28C93F3556}"/>
          </ac:spMkLst>
        </pc:spChg>
        <pc:spChg chg="del">
          <ac:chgData name="Justin Morris" userId="9e1d38b6-f5df-47bf-b958-303cd0640e75" providerId="ADAL" clId="{96A1DFFF-6E14-494F-8DE9-5C1FB1D9768F}" dt="2021-10-05T23:20:12.133" v="1" actId="478"/>
          <ac:spMkLst>
            <pc:docMk/>
            <pc:sldMk cId="1794046016" sldId="256"/>
            <ac:spMk id="271" creationId="{336152BF-1148-4A52-A527-804A927027F9}"/>
          </ac:spMkLst>
        </pc:spChg>
        <pc:spChg chg="del">
          <ac:chgData name="Justin Morris" userId="9e1d38b6-f5df-47bf-b958-303cd0640e75" providerId="ADAL" clId="{96A1DFFF-6E14-494F-8DE9-5C1FB1D9768F}" dt="2021-10-05T23:45:38.145" v="314" actId="478"/>
          <ac:spMkLst>
            <pc:docMk/>
            <pc:sldMk cId="1794046016" sldId="256"/>
            <ac:spMk id="272" creationId="{0F150944-4E1C-4560-9D0F-40F7A0F63757}"/>
          </ac:spMkLst>
        </pc:spChg>
        <pc:spChg chg="del">
          <ac:chgData name="Justin Morris" userId="9e1d38b6-f5df-47bf-b958-303cd0640e75" providerId="ADAL" clId="{96A1DFFF-6E14-494F-8DE9-5C1FB1D9768F}" dt="2021-10-05T23:45:38.882" v="315" actId="478"/>
          <ac:spMkLst>
            <pc:docMk/>
            <pc:sldMk cId="1794046016" sldId="256"/>
            <ac:spMk id="273" creationId="{C34D5C37-3DCD-40CB-A74E-7589A5928EF6}"/>
          </ac:spMkLst>
        </pc:spChg>
        <pc:spChg chg="add del mod">
          <ac:chgData name="Justin Morris" userId="9e1d38b6-f5df-47bf-b958-303cd0640e75" providerId="ADAL" clId="{96A1DFFF-6E14-494F-8DE9-5C1FB1D9768F}" dt="2021-10-06T05:22:09.746" v="1790" actId="478"/>
          <ac:spMkLst>
            <pc:docMk/>
            <pc:sldMk cId="1794046016" sldId="256"/>
            <ac:spMk id="334" creationId="{66DE3EB5-2083-465F-B2C0-9F0F5C0A7668}"/>
          </ac:spMkLst>
        </pc:spChg>
        <pc:spChg chg="add mod">
          <ac:chgData name="Justin Morris" userId="9e1d38b6-f5df-47bf-b958-303cd0640e75" providerId="ADAL" clId="{96A1DFFF-6E14-494F-8DE9-5C1FB1D9768F}" dt="2021-10-07T05:52:07.501" v="4084" actId="1035"/>
          <ac:spMkLst>
            <pc:docMk/>
            <pc:sldMk cId="1794046016" sldId="256"/>
            <ac:spMk id="335" creationId="{E2E33948-0AF3-4398-9A2A-674B7B124A9E}"/>
          </ac:spMkLst>
        </pc:spChg>
        <pc:spChg chg="add del mod">
          <ac:chgData name="Justin Morris" userId="9e1d38b6-f5df-47bf-b958-303cd0640e75" providerId="ADAL" clId="{96A1DFFF-6E14-494F-8DE9-5C1FB1D9768F}" dt="2021-10-06T21:55:21.957" v="1840" actId="478"/>
          <ac:spMkLst>
            <pc:docMk/>
            <pc:sldMk cId="1794046016" sldId="256"/>
            <ac:spMk id="336" creationId="{24EBC2B5-4B13-4627-8C5C-C4B67752E958}"/>
          </ac:spMkLst>
        </pc:spChg>
        <pc:spChg chg="add mod">
          <ac:chgData name="Justin Morris" userId="9e1d38b6-f5df-47bf-b958-303cd0640e75" providerId="ADAL" clId="{96A1DFFF-6E14-494F-8DE9-5C1FB1D9768F}" dt="2021-10-07T05:52:07.501" v="4084" actId="1035"/>
          <ac:spMkLst>
            <pc:docMk/>
            <pc:sldMk cId="1794046016" sldId="256"/>
            <ac:spMk id="353" creationId="{2F2388C7-E293-4733-B9C4-4B4D5DA9A00B}"/>
          </ac:spMkLst>
        </pc:spChg>
        <pc:spChg chg="add mod">
          <ac:chgData name="Justin Morris" userId="9e1d38b6-f5df-47bf-b958-303cd0640e75" providerId="ADAL" clId="{96A1DFFF-6E14-494F-8DE9-5C1FB1D9768F}" dt="2021-10-07T05:52:07.501" v="4084" actId="1035"/>
          <ac:spMkLst>
            <pc:docMk/>
            <pc:sldMk cId="1794046016" sldId="256"/>
            <ac:spMk id="354" creationId="{2E16D9C6-4779-4CE6-B77F-A0B1A07CCD75}"/>
          </ac:spMkLst>
        </pc:spChg>
        <pc:spChg chg="add mod">
          <ac:chgData name="Justin Morris" userId="9e1d38b6-f5df-47bf-b958-303cd0640e75" providerId="ADAL" clId="{96A1DFFF-6E14-494F-8DE9-5C1FB1D9768F}" dt="2021-10-07T05:52:07.501" v="4084" actId="1035"/>
          <ac:spMkLst>
            <pc:docMk/>
            <pc:sldMk cId="1794046016" sldId="256"/>
            <ac:spMk id="355" creationId="{7F8606FF-66A6-4EBF-A975-D07489D84A70}"/>
          </ac:spMkLst>
        </pc:spChg>
        <pc:spChg chg="add mod">
          <ac:chgData name="Justin Morris" userId="9e1d38b6-f5df-47bf-b958-303cd0640e75" providerId="ADAL" clId="{96A1DFFF-6E14-494F-8DE9-5C1FB1D9768F}" dt="2021-10-07T05:52:07.501" v="4084" actId="1035"/>
          <ac:spMkLst>
            <pc:docMk/>
            <pc:sldMk cId="1794046016" sldId="256"/>
            <ac:spMk id="356" creationId="{240B59CC-6CB0-4BEA-B22C-4B6806C1756E}"/>
          </ac:spMkLst>
        </pc:spChg>
        <pc:spChg chg="add mod">
          <ac:chgData name="Justin Morris" userId="9e1d38b6-f5df-47bf-b958-303cd0640e75" providerId="ADAL" clId="{96A1DFFF-6E14-494F-8DE9-5C1FB1D9768F}" dt="2021-10-07T05:52:07.501" v="4084" actId="1035"/>
          <ac:spMkLst>
            <pc:docMk/>
            <pc:sldMk cId="1794046016" sldId="256"/>
            <ac:spMk id="363" creationId="{FE8F679C-65F1-4B88-8533-97377322E76C}"/>
          </ac:spMkLst>
        </pc:spChg>
        <pc:spChg chg="add mod">
          <ac:chgData name="Justin Morris" userId="9e1d38b6-f5df-47bf-b958-303cd0640e75" providerId="ADAL" clId="{96A1DFFF-6E14-494F-8DE9-5C1FB1D9768F}" dt="2021-10-07T05:52:07.501" v="4084" actId="1035"/>
          <ac:spMkLst>
            <pc:docMk/>
            <pc:sldMk cId="1794046016" sldId="256"/>
            <ac:spMk id="364" creationId="{0456875B-1749-4048-BCD6-980AD8EC948D}"/>
          </ac:spMkLst>
        </pc:spChg>
        <pc:spChg chg="add mod">
          <ac:chgData name="Justin Morris" userId="9e1d38b6-f5df-47bf-b958-303cd0640e75" providerId="ADAL" clId="{96A1DFFF-6E14-494F-8DE9-5C1FB1D9768F}" dt="2021-10-07T05:52:07.501" v="4084" actId="1035"/>
          <ac:spMkLst>
            <pc:docMk/>
            <pc:sldMk cId="1794046016" sldId="256"/>
            <ac:spMk id="367" creationId="{F5D9CA23-227F-4B3F-8A70-35BC01F35A5B}"/>
          </ac:spMkLst>
        </pc:spChg>
        <pc:spChg chg="add mod">
          <ac:chgData name="Justin Morris" userId="9e1d38b6-f5df-47bf-b958-303cd0640e75" providerId="ADAL" clId="{96A1DFFF-6E14-494F-8DE9-5C1FB1D9768F}" dt="2021-10-07T05:52:07.501" v="4084" actId="1035"/>
          <ac:spMkLst>
            <pc:docMk/>
            <pc:sldMk cId="1794046016" sldId="256"/>
            <ac:spMk id="368" creationId="{BA2C7D03-449C-40E2-97BE-DE0106998CB4}"/>
          </ac:spMkLst>
        </pc:spChg>
        <pc:spChg chg="add del mod">
          <ac:chgData name="Justin Morris" userId="9e1d38b6-f5df-47bf-b958-303cd0640e75" providerId="ADAL" clId="{96A1DFFF-6E14-494F-8DE9-5C1FB1D9768F}" dt="2021-10-07T00:45:41.301" v="2676"/>
          <ac:spMkLst>
            <pc:docMk/>
            <pc:sldMk cId="1794046016" sldId="256"/>
            <ac:spMk id="369" creationId="{ABDC4DED-D753-4213-92F1-924E9AA5E6C2}"/>
          </ac:spMkLst>
        </pc:spChg>
        <pc:spChg chg="add mod ord">
          <ac:chgData name="Justin Morris" userId="9e1d38b6-f5df-47bf-b958-303cd0640e75" providerId="ADAL" clId="{96A1DFFF-6E14-494F-8DE9-5C1FB1D9768F}" dt="2021-10-07T05:52:07.501" v="4084" actId="1035"/>
          <ac:spMkLst>
            <pc:docMk/>
            <pc:sldMk cId="1794046016" sldId="256"/>
            <ac:spMk id="370" creationId="{7728A7EA-4C76-4C17-8003-F0A08D34FEEE}"/>
          </ac:spMkLst>
        </pc:spChg>
        <pc:spChg chg="add mod">
          <ac:chgData name="Justin Morris" userId="9e1d38b6-f5df-47bf-b958-303cd0640e75" providerId="ADAL" clId="{96A1DFFF-6E14-494F-8DE9-5C1FB1D9768F}" dt="2021-10-07T05:52:07.501" v="4084" actId="1035"/>
          <ac:spMkLst>
            <pc:docMk/>
            <pc:sldMk cId="1794046016" sldId="256"/>
            <ac:spMk id="373" creationId="{150BE640-B7CC-41D4-B2A6-5F5371B0A1D4}"/>
          </ac:spMkLst>
        </pc:spChg>
        <pc:spChg chg="add mod">
          <ac:chgData name="Justin Morris" userId="9e1d38b6-f5df-47bf-b958-303cd0640e75" providerId="ADAL" clId="{96A1DFFF-6E14-494F-8DE9-5C1FB1D9768F}" dt="2021-10-07T05:52:07.501" v="4084" actId="1035"/>
          <ac:spMkLst>
            <pc:docMk/>
            <pc:sldMk cId="1794046016" sldId="256"/>
            <ac:spMk id="374" creationId="{939A4EEF-ECB8-48DA-87E1-4DDD8F2020BF}"/>
          </ac:spMkLst>
        </pc:spChg>
        <pc:spChg chg="add mod">
          <ac:chgData name="Justin Morris" userId="9e1d38b6-f5df-47bf-b958-303cd0640e75" providerId="ADAL" clId="{96A1DFFF-6E14-494F-8DE9-5C1FB1D9768F}" dt="2021-10-07T05:52:07.501" v="4084" actId="1035"/>
          <ac:spMkLst>
            <pc:docMk/>
            <pc:sldMk cId="1794046016" sldId="256"/>
            <ac:spMk id="375" creationId="{FBBB86CC-B1BB-4F83-B1FC-8713265FDD96}"/>
          </ac:spMkLst>
        </pc:spChg>
        <pc:spChg chg="add mod">
          <ac:chgData name="Justin Morris" userId="9e1d38b6-f5df-47bf-b958-303cd0640e75" providerId="ADAL" clId="{96A1DFFF-6E14-494F-8DE9-5C1FB1D9768F}" dt="2021-10-07T05:52:07.501" v="4084" actId="1035"/>
          <ac:spMkLst>
            <pc:docMk/>
            <pc:sldMk cId="1794046016" sldId="256"/>
            <ac:spMk id="376" creationId="{C02229BB-C312-42DF-9C8D-E0648BC4DD97}"/>
          </ac:spMkLst>
        </pc:spChg>
        <pc:spChg chg="add mod">
          <ac:chgData name="Justin Morris" userId="9e1d38b6-f5df-47bf-b958-303cd0640e75" providerId="ADAL" clId="{96A1DFFF-6E14-494F-8DE9-5C1FB1D9768F}" dt="2021-10-07T05:52:07.501" v="4084" actId="1035"/>
          <ac:spMkLst>
            <pc:docMk/>
            <pc:sldMk cId="1794046016" sldId="256"/>
            <ac:spMk id="377" creationId="{0C854A40-691B-49B4-85A3-668ED84323D8}"/>
          </ac:spMkLst>
        </pc:spChg>
        <pc:spChg chg="add mod ord">
          <ac:chgData name="Justin Morris" userId="9e1d38b6-f5df-47bf-b958-303cd0640e75" providerId="ADAL" clId="{96A1DFFF-6E14-494F-8DE9-5C1FB1D9768F}" dt="2021-10-07T05:52:07.501" v="4084" actId="1035"/>
          <ac:spMkLst>
            <pc:docMk/>
            <pc:sldMk cId="1794046016" sldId="256"/>
            <ac:spMk id="378" creationId="{B8FF34CE-CD16-4DB4-B13C-5E89DEEF9F04}"/>
          </ac:spMkLst>
        </pc:spChg>
        <pc:spChg chg="add mod ord">
          <ac:chgData name="Justin Morris" userId="9e1d38b6-f5df-47bf-b958-303cd0640e75" providerId="ADAL" clId="{96A1DFFF-6E14-494F-8DE9-5C1FB1D9768F}" dt="2021-10-07T05:52:07.501" v="4084" actId="1035"/>
          <ac:spMkLst>
            <pc:docMk/>
            <pc:sldMk cId="1794046016" sldId="256"/>
            <ac:spMk id="379" creationId="{A309899E-B682-4C84-A4F2-0D65DF52DFF1}"/>
          </ac:spMkLst>
        </pc:spChg>
        <pc:spChg chg="add mod">
          <ac:chgData name="Justin Morris" userId="9e1d38b6-f5df-47bf-b958-303cd0640e75" providerId="ADAL" clId="{96A1DFFF-6E14-494F-8DE9-5C1FB1D9768F}" dt="2021-10-07T05:52:07.501" v="4084" actId="1035"/>
          <ac:spMkLst>
            <pc:docMk/>
            <pc:sldMk cId="1794046016" sldId="256"/>
            <ac:spMk id="384" creationId="{18D03240-F320-4622-97C2-BEE7F48438B3}"/>
          </ac:spMkLst>
        </pc:spChg>
        <pc:spChg chg="add mod">
          <ac:chgData name="Justin Morris" userId="9e1d38b6-f5df-47bf-b958-303cd0640e75" providerId="ADAL" clId="{96A1DFFF-6E14-494F-8DE9-5C1FB1D9768F}" dt="2021-10-07T05:52:07.501" v="4084" actId="1035"/>
          <ac:spMkLst>
            <pc:docMk/>
            <pc:sldMk cId="1794046016" sldId="256"/>
            <ac:spMk id="385" creationId="{6DBBCB99-6BB4-4BAE-8964-71604920E843}"/>
          </ac:spMkLst>
        </pc:spChg>
        <pc:spChg chg="add mod ord">
          <ac:chgData name="Justin Morris" userId="9e1d38b6-f5df-47bf-b958-303cd0640e75" providerId="ADAL" clId="{96A1DFFF-6E14-494F-8DE9-5C1FB1D9768F}" dt="2021-10-07T05:52:07.501" v="4084" actId="1035"/>
          <ac:spMkLst>
            <pc:docMk/>
            <pc:sldMk cId="1794046016" sldId="256"/>
            <ac:spMk id="386" creationId="{B2A0B1AD-44ED-49CA-B70C-5A732E6573FD}"/>
          </ac:spMkLst>
        </pc:spChg>
        <pc:spChg chg="add mod">
          <ac:chgData name="Justin Morris" userId="9e1d38b6-f5df-47bf-b958-303cd0640e75" providerId="ADAL" clId="{96A1DFFF-6E14-494F-8DE9-5C1FB1D9768F}" dt="2021-10-07T05:52:07.501" v="4084" actId="1035"/>
          <ac:spMkLst>
            <pc:docMk/>
            <pc:sldMk cId="1794046016" sldId="256"/>
            <ac:spMk id="387" creationId="{B37210E9-7DAD-47A4-8C92-6BEA4C8D0A6A}"/>
          </ac:spMkLst>
        </pc:spChg>
        <pc:spChg chg="add mod">
          <ac:chgData name="Justin Morris" userId="9e1d38b6-f5df-47bf-b958-303cd0640e75" providerId="ADAL" clId="{96A1DFFF-6E14-494F-8DE9-5C1FB1D9768F}" dt="2021-10-07T05:52:07.501" v="4084" actId="1035"/>
          <ac:spMkLst>
            <pc:docMk/>
            <pc:sldMk cId="1794046016" sldId="256"/>
            <ac:spMk id="426" creationId="{A777E046-4167-4369-89F4-CE17D8A4C898}"/>
          </ac:spMkLst>
        </pc:spChg>
        <pc:spChg chg="add mod">
          <ac:chgData name="Justin Morris" userId="9e1d38b6-f5df-47bf-b958-303cd0640e75" providerId="ADAL" clId="{96A1DFFF-6E14-494F-8DE9-5C1FB1D9768F}" dt="2021-10-07T05:52:07.501" v="4084" actId="1035"/>
          <ac:spMkLst>
            <pc:docMk/>
            <pc:sldMk cId="1794046016" sldId="256"/>
            <ac:spMk id="427" creationId="{36F19C0D-5838-48E7-BB6D-79ACE4200EE1}"/>
          </ac:spMkLst>
        </pc:spChg>
        <pc:graphicFrameChg chg="add del mod modGraphic">
          <ac:chgData name="Justin Morris" userId="9e1d38b6-f5df-47bf-b958-303cd0640e75" providerId="ADAL" clId="{96A1DFFF-6E14-494F-8DE9-5C1FB1D9768F}" dt="2021-10-05T23:29:20.439" v="18" actId="478"/>
          <ac:graphicFrameMkLst>
            <pc:docMk/>
            <pc:sldMk cId="1794046016" sldId="256"/>
            <ac:graphicFrameMk id="15" creationId="{C6B6B6E9-C74D-4939-8FFB-1EC2534660CF}"/>
          </ac:graphicFrameMkLst>
        </pc:graphicFrameChg>
        <pc:graphicFrameChg chg="mod modGraphic">
          <ac:chgData name="Justin Morris" userId="9e1d38b6-f5df-47bf-b958-303cd0640e75" providerId="ADAL" clId="{96A1DFFF-6E14-494F-8DE9-5C1FB1D9768F}" dt="2021-10-07T05:52:07.501" v="4084" actId="1035"/>
          <ac:graphicFrameMkLst>
            <pc:docMk/>
            <pc:sldMk cId="1794046016" sldId="256"/>
            <ac:graphicFrameMk id="110" creationId="{43CAEB20-B062-4937-8D33-EE45287111BE}"/>
          </ac:graphicFrameMkLst>
        </pc:graphicFrameChg>
        <pc:cxnChg chg="add del mod">
          <ac:chgData name="Justin Morris" userId="9e1d38b6-f5df-47bf-b958-303cd0640e75" providerId="ADAL" clId="{96A1DFFF-6E14-494F-8DE9-5C1FB1D9768F}" dt="2021-10-06T22:29:54.411" v="2069" actId="478"/>
          <ac:cxnSpMkLst>
            <pc:docMk/>
            <pc:sldMk cId="1794046016" sldId="256"/>
            <ac:cxnSpMk id="3" creationId="{55A14BB6-456E-4EC1-8F92-3C47A331EF77}"/>
          </ac:cxnSpMkLst>
        </pc:cxnChg>
        <pc:cxnChg chg="add mod">
          <ac:chgData name="Justin Morris" userId="9e1d38b6-f5df-47bf-b958-303cd0640e75" providerId="ADAL" clId="{96A1DFFF-6E14-494F-8DE9-5C1FB1D9768F}" dt="2021-10-07T05:52:07.501" v="4084" actId="1035"/>
          <ac:cxnSpMkLst>
            <pc:docMk/>
            <pc:sldMk cId="1794046016" sldId="256"/>
            <ac:cxnSpMk id="16" creationId="{7390702F-9C47-4883-9DA8-F51DE041EC82}"/>
          </ac:cxnSpMkLst>
        </pc:cxnChg>
        <pc:cxnChg chg="add del mod">
          <ac:chgData name="Justin Morris" userId="9e1d38b6-f5df-47bf-b958-303cd0640e75" providerId="ADAL" clId="{96A1DFFF-6E14-494F-8DE9-5C1FB1D9768F}" dt="2021-10-05T23:47:46.291" v="394" actId="478"/>
          <ac:cxnSpMkLst>
            <pc:docMk/>
            <pc:sldMk cId="1794046016" sldId="256"/>
            <ac:cxnSpMk id="17" creationId="{1557DE95-361B-4C61-9677-7A1F047C73B8}"/>
          </ac:cxnSpMkLst>
        </pc:cxnChg>
        <pc:cxnChg chg="add mod">
          <ac:chgData name="Justin Morris" userId="9e1d38b6-f5df-47bf-b958-303cd0640e75" providerId="ADAL" clId="{96A1DFFF-6E14-494F-8DE9-5C1FB1D9768F}" dt="2021-10-07T05:54:14.117" v="4131" actId="1036"/>
          <ac:cxnSpMkLst>
            <pc:docMk/>
            <pc:sldMk cId="1794046016" sldId="256"/>
            <ac:cxnSpMk id="24" creationId="{919FD6D0-8093-490C-9326-1534C0547AD1}"/>
          </ac:cxnSpMkLst>
        </pc:cxnChg>
        <pc:cxnChg chg="add mod">
          <ac:chgData name="Justin Morris" userId="9e1d38b6-f5df-47bf-b958-303cd0640e75" providerId="ADAL" clId="{96A1DFFF-6E14-494F-8DE9-5C1FB1D9768F}" dt="2021-10-07T05:52:07.501" v="4084" actId="1035"/>
          <ac:cxnSpMkLst>
            <pc:docMk/>
            <pc:sldMk cId="1794046016" sldId="256"/>
            <ac:cxnSpMk id="26" creationId="{81189113-AFF0-4C6A-9DD6-2B98D63B9901}"/>
          </ac:cxnSpMkLst>
        </pc:cxnChg>
        <pc:cxnChg chg="add mod ord">
          <ac:chgData name="Justin Morris" userId="9e1d38b6-f5df-47bf-b958-303cd0640e75" providerId="ADAL" clId="{96A1DFFF-6E14-494F-8DE9-5C1FB1D9768F}" dt="2021-10-07T05:52:07.501" v="4084" actId="1035"/>
          <ac:cxnSpMkLst>
            <pc:docMk/>
            <pc:sldMk cId="1794046016" sldId="256"/>
            <ac:cxnSpMk id="34" creationId="{E0925B4F-7A29-43EC-B060-E39A9C55A45C}"/>
          </ac:cxnSpMkLst>
        </pc:cxnChg>
        <pc:cxnChg chg="add mod">
          <ac:chgData name="Justin Morris" userId="9e1d38b6-f5df-47bf-b958-303cd0640e75" providerId="ADAL" clId="{96A1DFFF-6E14-494F-8DE9-5C1FB1D9768F}" dt="2021-10-07T05:54:14.117" v="4131" actId="1036"/>
          <ac:cxnSpMkLst>
            <pc:docMk/>
            <pc:sldMk cId="1794046016" sldId="256"/>
            <ac:cxnSpMk id="44" creationId="{7135CAFA-BE35-44F3-BDAD-BFE3E210835F}"/>
          </ac:cxnSpMkLst>
        </pc:cxnChg>
        <pc:cxnChg chg="add mod">
          <ac:chgData name="Justin Morris" userId="9e1d38b6-f5df-47bf-b958-303cd0640e75" providerId="ADAL" clId="{96A1DFFF-6E14-494F-8DE9-5C1FB1D9768F}" dt="2021-10-07T05:52:07.501" v="4084" actId="1035"/>
          <ac:cxnSpMkLst>
            <pc:docMk/>
            <pc:sldMk cId="1794046016" sldId="256"/>
            <ac:cxnSpMk id="49" creationId="{A43CFF86-3FA2-43C1-B583-B8A97B923200}"/>
          </ac:cxnSpMkLst>
        </pc:cxnChg>
        <pc:cxnChg chg="add mod">
          <ac:chgData name="Justin Morris" userId="9e1d38b6-f5df-47bf-b958-303cd0640e75" providerId="ADAL" clId="{96A1DFFF-6E14-494F-8DE9-5C1FB1D9768F}" dt="2021-10-07T05:52:07.501" v="4084" actId="1035"/>
          <ac:cxnSpMkLst>
            <pc:docMk/>
            <pc:sldMk cId="1794046016" sldId="256"/>
            <ac:cxnSpMk id="52" creationId="{1C0E7ED9-856F-4FE3-A885-EDDEB73EF857}"/>
          </ac:cxnSpMkLst>
        </pc:cxnChg>
        <pc:cxnChg chg="add del mod">
          <ac:chgData name="Justin Morris" userId="9e1d38b6-f5df-47bf-b958-303cd0640e75" providerId="ADAL" clId="{96A1DFFF-6E14-494F-8DE9-5C1FB1D9768F}" dt="2021-10-06T00:44:53.495" v="525" actId="478"/>
          <ac:cxnSpMkLst>
            <pc:docMk/>
            <pc:sldMk cId="1794046016" sldId="256"/>
            <ac:cxnSpMk id="53" creationId="{41732F23-9CD9-450C-801E-C2270A7CE940}"/>
          </ac:cxnSpMkLst>
        </pc:cxnChg>
        <pc:cxnChg chg="add mod ord">
          <ac:chgData name="Justin Morris" userId="9e1d38b6-f5df-47bf-b958-303cd0640e75" providerId="ADAL" clId="{96A1DFFF-6E14-494F-8DE9-5C1FB1D9768F}" dt="2021-10-07T05:52:07.501" v="4084" actId="1035"/>
          <ac:cxnSpMkLst>
            <pc:docMk/>
            <pc:sldMk cId="1794046016" sldId="256"/>
            <ac:cxnSpMk id="55" creationId="{40F399F5-5F3F-41A4-BE67-D88666F92B58}"/>
          </ac:cxnSpMkLst>
        </pc:cxnChg>
        <pc:cxnChg chg="add mod ord">
          <ac:chgData name="Justin Morris" userId="9e1d38b6-f5df-47bf-b958-303cd0640e75" providerId="ADAL" clId="{96A1DFFF-6E14-494F-8DE9-5C1FB1D9768F}" dt="2021-10-07T05:52:07.501" v="4084" actId="1035"/>
          <ac:cxnSpMkLst>
            <pc:docMk/>
            <pc:sldMk cId="1794046016" sldId="256"/>
            <ac:cxnSpMk id="66" creationId="{FF1A874E-D3EC-47E1-BACC-481D93F52D0C}"/>
          </ac:cxnSpMkLst>
        </pc:cxnChg>
        <pc:cxnChg chg="add mod ord">
          <ac:chgData name="Justin Morris" userId="9e1d38b6-f5df-47bf-b958-303cd0640e75" providerId="ADAL" clId="{96A1DFFF-6E14-494F-8DE9-5C1FB1D9768F}" dt="2021-10-07T05:52:07.501" v="4084" actId="1035"/>
          <ac:cxnSpMkLst>
            <pc:docMk/>
            <pc:sldMk cId="1794046016" sldId="256"/>
            <ac:cxnSpMk id="80" creationId="{C493227F-F6FC-45BE-A9E7-AD5F300FEC9A}"/>
          </ac:cxnSpMkLst>
        </pc:cxnChg>
        <pc:cxnChg chg="add mod">
          <ac:chgData name="Justin Morris" userId="9e1d38b6-f5df-47bf-b958-303cd0640e75" providerId="ADAL" clId="{96A1DFFF-6E14-494F-8DE9-5C1FB1D9768F}" dt="2021-10-07T05:52:07.501" v="4084" actId="1035"/>
          <ac:cxnSpMkLst>
            <pc:docMk/>
            <pc:sldMk cId="1794046016" sldId="256"/>
            <ac:cxnSpMk id="86" creationId="{1C35E6BC-0DD2-4654-A1F8-C78DB0DDF7E4}"/>
          </ac:cxnSpMkLst>
        </pc:cxnChg>
        <pc:cxnChg chg="add mod">
          <ac:chgData name="Justin Morris" userId="9e1d38b6-f5df-47bf-b958-303cd0640e75" providerId="ADAL" clId="{96A1DFFF-6E14-494F-8DE9-5C1FB1D9768F}" dt="2021-10-07T05:52:07.501" v="4084" actId="1035"/>
          <ac:cxnSpMkLst>
            <pc:docMk/>
            <pc:sldMk cId="1794046016" sldId="256"/>
            <ac:cxnSpMk id="90" creationId="{228E881F-B9CF-4BCD-88AD-F57050EC60DE}"/>
          </ac:cxnSpMkLst>
        </pc:cxnChg>
        <pc:cxnChg chg="add mod">
          <ac:chgData name="Justin Morris" userId="9e1d38b6-f5df-47bf-b958-303cd0640e75" providerId="ADAL" clId="{96A1DFFF-6E14-494F-8DE9-5C1FB1D9768F}" dt="2021-10-07T05:52:07.501" v="4084" actId="1035"/>
          <ac:cxnSpMkLst>
            <pc:docMk/>
            <pc:sldMk cId="1794046016" sldId="256"/>
            <ac:cxnSpMk id="96" creationId="{E08CDF11-ACB1-4D59-AD13-90A23962C883}"/>
          </ac:cxnSpMkLst>
        </pc:cxnChg>
        <pc:cxnChg chg="add del mod">
          <ac:chgData name="Justin Morris" userId="9e1d38b6-f5df-47bf-b958-303cd0640e75" providerId="ADAL" clId="{96A1DFFF-6E14-494F-8DE9-5C1FB1D9768F}" dt="2021-10-06T01:25:47.074" v="838" actId="478"/>
          <ac:cxnSpMkLst>
            <pc:docMk/>
            <pc:sldMk cId="1794046016" sldId="256"/>
            <ac:cxnSpMk id="98" creationId="{CF1CA430-93E3-430E-ABC3-137F7E3D496A}"/>
          </ac:cxnSpMkLst>
        </pc:cxnChg>
        <pc:cxnChg chg="add del mod">
          <ac:chgData name="Justin Morris" userId="9e1d38b6-f5df-47bf-b958-303cd0640e75" providerId="ADAL" clId="{96A1DFFF-6E14-494F-8DE9-5C1FB1D9768F}" dt="2021-10-06T22:41:03.090" v="2091" actId="478"/>
          <ac:cxnSpMkLst>
            <pc:docMk/>
            <pc:sldMk cId="1794046016" sldId="256"/>
            <ac:cxnSpMk id="100" creationId="{3603599D-46E5-4BB9-ADDB-18E14C0A8ABB}"/>
          </ac:cxnSpMkLst>
        </pc:cxnChg>
        <pc:cxnChg chg="add del mod">
          <ac:chgData name="Justin Morris" userId="9e1d38b6-f5df-47bf-b958-303cd0640e75" providerId="ADAL" clId="{96A1DFFF-6E14-494F-8DE9-5C1FB1D9768F}" dt="2021-10-06T22:41:00.546" v="2090" actId="478"/>
          <ac:cxnSpMkLst>
            <pc:docMk/>
            <pc:sldMk cId="1794046016" sldId="256"/>
            <ac:cxnSpMk id="103" creationId="{D4A3E67C-1901-455E-872D-92E72B083B2F}"/>
          </ac:cxnSpMkLst>
        </pc:cxnChg>
        <pc:cxnChg chg="add mod">
          <ac:chgData name="Justin Morris" userId="9e1d38b6-f5df-47bf-b958-303cd0640e75" providerId="ADAL" clId="{96A1DFFF-6E14-494F-8DE9-5C1FB1D9768F}" dt="2021-10-07T05:54:14.117" v="4131" actId="1036"/>
          <ac:cxnSpMkLst>
            <pc:docMk/>
            <pc:sldMk cId="1794046016" sldId="256"/>
            <ac:cxnSpMk id="105" creationId="{2420351F-89A1-4369-A892-6BBD997FC571}"/>
          </ac:cxnSpMkLst>
        </pc:cxnChg>
        <pc:cxnChg chg="add mod">
          <ac:chgData name="Justin Morris" userId="9e1d38b6-f5df-47bf-b958-303cd0640e75" providerId="ADAL" clId="{96A1DFFF-6E14-494F-8DE9-5C1FB1D9768F}" dt="2021-10-07T05:52:07.501" v="4084" actId="1035"/>
          <ac:cxnSpMkLst>
            <pc:docMk/>
            <pc:sldMk cId="1794046016" sldId="256"/>
            <ac:cxnSpMk id="108" creationId="{572B7ED7-AB98-4AFE-BC76-3D701C40462E}"/>
          </ac:cxnSpMkLst>
        </pc:cxnChg>
        <pc:cxnChg chg="add mod">
          <ac:chgData name="Justin Morris" userId="9e1d38b6-f5df-47bf-b958-303cd0640e75" providerId="ADAL" clId="{96A1DFFF-6E14-494F-8DE9-5C1FB1D9768F}" dt="2021-10-07T05:52:07.501" v="4084" actId="1035"/>
          <ac:cxnSpMkLst>
            <pc:docMk/>
            <pc:sldMk cId="1794046016" sldId="256"/>
            <ac:cxnSpMk id="118" creationId="{56AE1438-892B-4C3D-88DE-D99022B03CAF}"/>
          </ac:cxnSpMkLst>
        </pc:cxnChg>
        <pc:cxnChg chg="add mod">
          <ac:chgData name="Justin Morris" userId="9e1d38b6-f5df-47bf-b958-303cd0640e75" providerId="ADAL" clId="{96A1DFFF-6E14-494F-8DE9-5C1FB1D9768F}" dt="2021-10-07T05:52:07.501" v="4084" actId="1035"/>
          <ac:cxnSpMkLst>
            <pc:docMk/>
            <pc:sldMk cId="1794046016" sldId="256"/>
            <ac:cxnSpMk id="129" creationId="{FF476F2C-4F00-4719-97E7-D3F19AE03DA0}"/>
          </ac:cxnSpMkLst>
        </pc:cxnChg>
        <pc:cxnChg chg="add mod">
          <ac:chgData name="Justin Morris" userId="9e1d38b6-f5df-47bf-b958-303cd0640e75" providerId="ADAL" clId="{96A1DFFF-6E14-494F-8DE9-5C1FB1D9768F}" dt="2021-10-07T05:52:07.501" v="4084" actId="1035"/>
          <ac:cxnSpMkLst>
            <pc:docMk/>
            <pc:sldMk cId="1794046016" sldId="256"/>
            <ac:cxnSpMk id="130" creationId="{91398CBB-4677-436F-A383-255718CA053A}"/>
          </ac:cxnSpMkLst>
        </pc:cxnChg>
        <pc:cxnChg chg="add del mod">
          <ac:chgData name="Justin Morris" userId="9e1d38b6-f5df-47bf-b958-303cd0640e75" providerId="ADAL" clId="{96A1DFFF-6E14-494F-8DE9-5C1FB1D9768F}" dt="2021-10-06T01:20:24.848" v="759" actId="478"/>
          <ac:cxnSpMkLst>
            <pc:docMk/>
            <pc:sldMk cId="1794046016" sldId="256"/>
            <ac:cxnSpMk id="131" creationId="{0CEC061E-18AC-4367-9DEF-4B43982E86AE}"/>
          </ac:cxnSpMkLst>
        </pc:cxnChg>
        <pc:cxnChg chg="add mod">
          <ac:chgData name="Justin Morris" userId="9e1d38b6-f5df-47bf-b958-303cd0640e75" providerId="ADAL" clId="{96A1DFFF-6E14-494F-8DE9-5C1FB1D9768F}" dt="2021-10-07T05:52:07.501" v="4084" actId="1035"/>
          <ac:cxnSpMkLst>
            <pc:docMk/>
            <pc:sldMk cId="1794046016" sldId="256"/>
            <ac:cxnSpMk id="131" creationId="{EDCAE7CB-12E7-41E0-A419-D6EA9ACBEE69}"/>
          </ac:cxnSpMkLst>
        </pc:cxnChg>
        <pc:cxnChg chg="add mod">
          <ac:chgData name="Justin Morris" userId="9e1d38b6-f5df-47bf-b958-303cd0640e75" providerId="ADAL" clId="{96A1DFFF-6E14-494F-8DE9-5C1FB1D9768F}" dt="2021-10-07T05:52:07.501" v="4084" actId="1035"/>
          <ac:cxnSpMkLst>
            <pc:docMk/>
            <pc:sldMk cId="1794046016" sldId="256"/>
            <ac:cxnSpMk id="135" creationId="{05506CA1-C95A-4EF5-8CF1-EF9DE14FE0B1}"/>
          </ac:cxnSpMkLst>
        </pc:cxnChg>
        <pc:cxnChg chg="add mod">
          <ac:chgData name="Justin Morris" userId="9e1d38b6-f5df-47bf-b958-303cd0640e75" providerId="ADAL" clId="{96A1DFFF-6E14-494F-8DE9-5C1FB1D9768F}" dt="2021-10-07T05:52:07.501" v="4084" actId="1035"/>
          <ac:cxnSpMkLst>
            <pc:docMk/>
            <pc:sldMk cId="1794046016" sldId="256"/>
            <ac:cxnSpMk id="136" creationId="{4575A9D6-3AAC-4B0A-9209-DFE2D842A9E4}"/>
          </ac:cxnSpMkLst>
        </pc:cxnChg>
        <pc:cxnChg chg="add mod">
          <ac:chgData name="Justin Morris" userId="9e1d38b6-f5df-47bf-b958-303cd0640e75" providerId="ADAL" clId="{96A1DFFF-6E14-494F-8DE9-5C1FB1D9768F}" dt="2021-10-07T05:52:07.501" v="4084" actId="1035"/>
          <ac:cxnSpMkLst>
            <pc:docMk/>
            <pc:sldMk cId="1794046016" sldId="256"/>
            <ac:cxnSpMk id="138" creationId="{7F6A4D78-00F1-4D8C-A181-FF4E4CA9D09E}"/>
          </ac:cxnSpMkLst>
        </pc:cxnChg>
        <pc:cxnChg chg="add mod">
          <ac:chgData name="Justin Morris" userId="9e1d38b6-f5df-47bf-b958-303cd0640e75" providerId="ADAL" clId="{96A1DFFF-6E14-494F-8DE9-5C1FB1D9768F}" dt="2021-10-07T05:52:07.501" v="4084" actId="1035"/>
          <ac:cxnSpMkLst>
            <pc:docMk/>
            <pc:sldMk cId="1794046016" sldId="256"/>
            <ac:cxnSpMk id="140" creationId="{65C92240-72B9-4CE5-A58D-342DD5B9C446}"/>
          </ac:cxnSpMkLst>
        </pc:cxnChg>
        <pc:cxnChg chg="add mod">
          <ac:chgData name="Justin Morris" userId="9e1d38b6-f5df-47bf-b958-303cd0640e75" providerId="ADAL" clId="{96A1DFFF-6E14-494F-8DE9-5C1FB1D9768F}" dt="2021-10-07T05:52:07.501" v="4084" actId="1035"/>
          <ac:cxnSpMkLst>
            <pc:docMk/>
            <pc:sldMk cId="1794046016" sldId="256"/>
            <ac:cxnSpMk id="143" creationId="{6F0F847C-2112-49F4-A247-84F360CD4A1F}"/>
          </ac:cxnSpMkLst>
        </pc:cxnChg>
        <pc:cxnChg chg="add mod">
          <ac:chgData name="Justin Morris" userId="9e1d38b6-f5df-47bf-b958-303cd0640e75" providerId="ADAL" clId="{96A1DFFF-6E14-494F-8DE9-5C1FB1D9768F}" dt="2021-10-07T05:52:07.501" v="4084" actId="1035"/>
          <ac:cxnSpMkLst>
            <pc:docMk/>
            <pc:sldMk cId="1794046016" sldId="256"/>
            <ac:cxnSpMk id="146" creationId="{D305658E-2CD1-4E27-BC6E-3A7A898EFC8B}"/>
          </ac:cxnSpMkLst>
        </pc:cxnChg>
        <pc:cxnChg chg="add mod">
          <ac:chgData name="Justin Morris" userId="9e1d38b6-f5df-47bf-b958-303cd0640e75" providerId="ADAL" clId="{96A1DFFF-6E14-494F-8DE9-5C1FB1D9768F}" dt="2021-10-07T05:52:07.501" v="4084" actId="1035"/>
          <ac:cxnSpMkLst>
            <pc:docMk/>
            <pc:sldMk cId="1794046016" sldId="256"/>
            <ac:cxnSpMk id="147" creationId="{EC1E4098-A6D0-4AFC-9C23-8502ED0D5BA6}"/>
          </ac:cxnSpMkLst>
        </pc:cxnChg>
        <pc:cxnChg chg="add del mod">
          <ac:chgData name="Justin Morris" userId="9e1d38b6-f5df-47bf-b958-303cd0640e75" providerId="ADAL" clId="{96A1DFFF-6E14-494F-8DE9-5C1FB1D9768F}" dt="2021-10-06T01:32:42.658" v="903" actId="478"/>
          <ac:cxnSpMkLst>
            <pc:docMk/>
            <pc:sldMk cId="1794046016" sldId="256"/>
            <ac:cxnSpMk id="149" creationId="{1D0ABEEB-A6C2-4A58-A5E7-5A97B7FF986B}"/>
          </ac:cxnSpMkLst>
        </pc:cxnChg>
        <pc:cxnChg chg="add del mod">
          <ac:chgData name="Justin Morris" userId="9e1d38b6-f5df-47bf-b958-303cd0640e75" providerId="ADAL" clId="{96A1DFFF-6E14-494F-8DE9-5C1FB1D9768F}" dt="2021-10-06T01:32:42.658" v="903" actId="478"/>
          <ac:cxnSpMkLst>
            <pc:docMk/>
            <pc:sldMk cId="1794046016" sldId="256"/>
            <ac:cxnSpMk id="150" creationId="{CF91978D-AE88-4CC2-8696-68C73F859F45}"/>
          </ac:cxnSpMkLst>
        </pc:cxnChg>
        <pc:cxnChg chg="add del mod">
          <ac:chgData name="Justin Morris" userId="9e1d38b6-f5df-47bf-b958-303cd0640e75" providerId="ADAL" clId="{96A1DFFF-6E14-494F-8DE9-5C1FB1D9768F}" dt="2021-10-06T01:32:42.658" v="903" actId="478"/>
          <ac:cxnSpMkLst>
            <pc:docMk/>
            <pc:sldMk cId="1794046016" sldId="256"/>
            <ac:cxnSpMk id="151" creationId="{CA453EDB-5B7F-4672-B570-3CDBAE7DC195}"/>
          </ac:cxnSpMkLst>
        </pc:cxnChg>
        <pc:cxnChg chg="add del mod">
          <ac:chgData name="Justin Morris" userId="9e1d38b6-f5df-47bf-b958-303cd0640e75" providerId="ADAL" clId="{96A1DFFF-6E14-494F-8DE9-5C1FB1D9768F}" dt="2021-10-06T01:32:42.658" v="903" actId="478"/>
          <ac:cxnSpMkLst>
            <pc:docMk/>
            <pc:sldMk cId="1794046016" sldId="256"/>
            <ac:cxnSpMk id="152" creationId="{062CE044-08DD-4635-BC23-D4B423FFD8C7}"/>
          </ac:cxnSpMkLst>
        </pc:cxnChg>
        <pc:cxnChg chg="add del mod">
          <ac:chgData name="Justin Morris" userId="9e1d38b6-f5df-47bf-b958-303cd0640e75" providerId="ADAL" clId="{96A1DFFF-6E14-494F-8DE9-5C1FB1D9768F}" dt="2021-10-06T01:32:42.658" v="903" actId="478"/>
          <ac:cxnSpMkLst>
            <pc:docMk/>
            <pc:sldMk cId="1794046016" sldId="256"/>
            <ac:cxnSpMk id="153" creationId="{9B1B3A1B-D935-4A1D-9282-194B267C3981}"/>
          </ac:cxnSpMkLst>
        </pc:cxnChg>
        <pc:cxnChg chg="add del mod">
          <ac:chgData name="Justin Morris" userId="9e1d38b6-f5df-47bf-b958-303cd0640e75" providerId="ADAL" clId="{96A1DFFF-6E14-494F-8DE9-5C1FB1D9768F}" dt="2021-10-06T01:16:06.351" v="730" actId="478"/>
          <ac:cxnSpMkLst>
            <pc:docMk/>
            <pc:sldMk cId="1794046016" sldId="256"/>
            <ac:cxnSpMk id="154" creationId="{BE69E919-D710-4AA5-82DB-279C97D6BDE8}"/>
          </ac:cxnSpMkLst>
        </pc:cxnChg>
        <pc:cxnChg chg="add mod">
          <ac:chgData name="Justin Morris" userId="9e1d38b6-f5df-47bf-b958-303cd0640e75" providerId="ADAL" clId="{96A1DFFF-6E14-494F-8DE9-5C1FB1D9768F}" dt="2021-10-07T05:52:07.501" v="4084" actId="1035"/>
          <ac:cxnSpMkLst>
            <pc:docMk/>
            <pc:sldMk cId="1794046016" sldId="256"/>
            <ac:cxnSpMk id="160" creationId="{30666CEA-EA64-4D05-A97C-596679E185FB}"/>
          </ac:cxnSpMkLst>
        </pc:cxnChg>
        <pc:cxnChg chg="add mod">
          <ac:chgData name="Justin Morris" userId="9e1d38b6-f5df-47bf-b958-303cd0640e75" providerId="ADAL" clId="{96A1DFFF-6E14-494F-8DE9-5C1FB1D9768F}" dt="2021-10-07T05:52:07.501" v="4084" actId="1035"/>
          <ac:cxnSpMkLst>
            <pc:docMk/>
            <pc:sldMk cId="1794046016" sldId="256"/>
            <ac:cxnSpMk id="161" creationId="{643C4FA6-C47D-482D-AA5F-8D948EDFC604}"/>
          </ac:cxnSpMkLst>
        </pc:cxnChg>
        <pc:cxnChg chg="add mod">
          <ac:chgData name="Justin Morris" userId="9e1d38b6-f5df-47bf-b958-303cd0640e75" providerId="ADAL" clId="{96A1DFFF-6E14-494F-8DE9-5C1FB1D9768F}" dt="2021-10-07T05:52:07.501" v="4084" actId="1035"/>
          <ac:cxnSpMkLst>
            <pc:docMk/>
            <pc:sldMk cId="1794046016" sldId="256"/>
            <ac:cxnSpMk id="165" creationId="{E1F0D6CB-80EA-4639-B606-0DDCD7CDC640}"/>
          </ac:cxnSpMkLst>
        </pc:cxnChg>
        <pc:cxnChg chg="add mod">
          <ac:chgData name="Justin Morris" userId="9e1d38b6-f5df-47bf-b958-303cd0640e75" providerId="ADAL" clId="{96A1DFFF-6E14-494F-8DE9-5C1FB1D9768F}" dt="2021-10-07T05:52:07.501" v="4084" actId="1035"/>
          <ac:cxnSpMkLst>
            <pc:docMk/>
            <pc:sldMk cId="1794046016" sldId="256"/>
            <ac:cxnSpMk id="166" creationId="{79CD8097-AC06-4E11-B1A4-1A1AFEAD0F5D}"/>
          </ac:cxnSpMkLst>
        </pc:cxnChg>
        <pc:cxnChg chg="add mod">
          <ac:chgData name="Justin Morris" userId="9e1d38b6-f5df-47bf-b958-303cd0640e75" providerId="ADAL" clId="{96A1DFFF-6E14-494F-8DE9-5C1FB1D9768F}" dt="2021-10-07T05:52:07.501" v="4084" actId="1035"/>
          <ac:cxnSpMkLst>
            <pc:docMk/>
            <pc:sldMk cId="1794046016" sldId="256"/>
            <ac:cxnSpMk id="170" creationId="{B5DE4ED2-B0E8-47DB-93C4-5A35D84E2DFC}"/>
          </ac:cxnSpMkLst>
        </pc:cxnChg>
        <pc:cxnChg chg="add mod">
          <ac:chgData name="Justin Morris" userId="9e1d38b6-f5df-47bf-b958-303cd0640e75" providerId="ADAL" clId="{96A1DFFF-6E14-494F-8DE9-5C1FB1D9768F}" dt="2021-10-07T05:52:07.501" v="4084" actId="1035"/>
          <ac:cxnSpMkLst>
            <pc:docMk/>
            <pc:sldMk cId="1794046016" sldId="256"/>
            <ac:cxnSpMk id="172" creationId="{60D074B4-66B7-44ED-BC4C-B8F784E6F3E7}"/>
          </ac:cxnSpMkLst>
        </pc:cxnChg>
        <pc:cxnChg chg="add mod">
          <ac:chgData name="Justin Morris" userId="9e1d38b6-f5df-47bf-b958-303cd0640e75" providerId="ADAL" clId="{96A1DFFF-6E14-494F-8DE9-5C1FB1D9768F}" dt="2021-10-07T05:52:07.501" v="4084" actId="1035"/>
          <ac:cxnSpMkLst>
            <pc:docMk/>
            <pc:sldMk cId="1794046016" sldId="256"/>
            <ac:cxnSpMk id="174" creationId="{FA9C85C5-2E8A-4354-A589-C842BB087FE9}"/>
          </ac:cxnSpMkLst>
        </pc:cxnChg>
        <pc:cxnChg chg="add mod">
          <ac:chgData name="Justin Morris" userId="9e1d38b6-f5df-47bf-b958-303cd0640e75" providerId="ADAL" clId="{96A1DFFF-6E14-494F-8DE9-5C1FB1D9768F}" dt="2021-10-07T05:52:07.501" v="4084" actId="1035"/>
          <ac:cxnSpMkLst>
            <pc:docMk/>
            <pc:sldMk cId="1794046016" sldId="256"/>
            <ac:cxnSpMk id="178" creationId="{132E92DD-7738-41EE-9961-43A0D076B7CB}"/>
          </ac:cxnSpMkLst>
        </pc:cxnChg>
        <pc:cxnChg chg="add del mod">
          <ac:chgData name="Justin Morris" userId="9e1d38b6-f5df-47bf-b958-303cd0640e75" providerId="ADAL" clId="{96A1DFFF-6E14-494F-8DE9-5C1FB1D9768F}" dt="2021-10-06T01:32:42.658" v="903" actId="478"/>
          <ac:cxnSpMkLst>
            <pc:docMk/>
            <pc:sldMk cId="1794046016" sldId="256"/>
            <ac:cxnSpMk id="178" creationId="{53E0B68E-C22C-447F-88D5-BE51E1FBC568}"/>
          </ac:cxnSpMkLst>
        </pc:cxnChg>
        <pc:cxnChg chg="add mod">
          <ac:chgData name="Justin Morris" userId="9e1d38b6-f5df-47bf-b958-303cd0640e75" providerId="ADAL" clId="{96A1DFFF-6E14-494F-8DE9-5C1FB1D9768F}" dt="2021-10-07T05:52:07.501" v="4084" actId="1035"/>
          <ac:cxnSpMkLst>
            <pc:docMk/>
            <pc:sldMk cId="1794046016" sldId="256"/>
            <ac:cxnSpMk id="192" creationId="{F2CD5B9B-E677-49E6-A9A8-B6C5B466DEB3}"/>
          </ac:cxnSpMkLst>
        </pc:cxnChg>
        <pc:cxnChg chg="add mod">
          <ac:chgData name="Justin Morris" userId="9e1d38b6-f5df-47bf-b958-303cd0640e75" providerId="ADAL" clId="{96A1DFFF-6E14-494F-8DE9-5C1FB1D9768F}" dt="2021-10-07T05:52:07.501" v="4084" actId="1035"/>
          <ac:cxnSpMkLst>
            <pc:docMk/>
            <pc:sldMk cId="1794046016" sldId="256"/>
            <ac:cxnSpMk id="193" creationId="{7A7AB2D0-8823-4966-90C8-CC6009733D55}"/>
          </ac:cxnSpMkLst>
        </pc:cxnChg>
        <pc:cxnChg chg="add mod">
          <ac:chgData name="Justin Morris" userId="9e1d38b6-f5df-47bf-b958-303cd0640e75" providerId="ADAL" clId="{96A1DFFF-6E14-494F-8DE9-5C1FB1D9768F}" dt="2021-10-07T05:52:07.501" v="4084" actId="1035"/>
          <ac:cxnSpMkLst>
            <pc:docMk/>
            <pc:sldMk cId="1794046016" sldId="256"/>
            <ac:cxnSpMk id="198" creationId="{0EB81BE1-5FF2-4C01-B35B-983219FC9BBC}"/>
          </ac:cxnSpMkLst>
        </pc:cxnChg>
        <pc:cxnChg chg="add mod">
          <ac:chgData name="Justin Morris" userId="9e1d38b6-f5df-47bf-b958-303cd0640e75" providerId="ADAL" clId="{96A1DFFF-6E14-494F-8DE9-5C1FB1D9768F}" dt="2021-10-07T05:52:07.501" v="4084" actId="1035"/>
          <ac:cxnSpMkLst>
            <pc:docMk/>
            <pc:sldMk cId="1794046016" sldId="256"/>
            <ac:cxnSpMk id="199" creationId="{48A63E97-B649-4517-B214-4266317D7CBE}"/>
          </ac:cxnSpMkLst>
        </pc:cxnChg>
        <pc:cxnChg chg="add mod">
          <ac:chgData name="Justin Morris" userId="9e1d38b6-f5df-47bf-b958-303cd0640e75" providerId="ADAL" clId="{96A1DFFF-6E14-494F-8DE9-5C1FB1D9768F}" dt="2021-10-07T05:52:07.501" v="4084" actId="1035"/>
          <ac:cxnSpMkLst>
            <pc:docMk/>
            <pc:sldMk cId="1794046016" sldId="256"/>
            <ac:cxnSpMk id="200" creationId="{C485DEFF-A8D4-42DA-A96C-53F5B691AF15}"/>
          </ac:cxnSpMkLst>
        </pc:cxnChg>
        <pc:cxnChg chg="add mod">
          <ac:chgData name="Justin Morris" userId="9e1d38b6-f5df-47bf-b958-303cd0640e75" providerId="ADAL" clId="{96A1DFFF-6E14-494F-8DE9-5C1FB1D9768F}" dt="2021-10-07T05:52:07.501" v="4084" actId="1035"/>
          <ac:cxnSpMkLst>
            <pc:docMk/>
            <pc:sldMk cId="1794046016" sldId="256"/>
            <ac:cxnSpMk id="201" creationId="{AC0DC815-8533-471A-AC5C-1E032CBB2784}"/>
          </ac:cxnSpMkLst>
        </pc:cxnChg>
        <pc:cxnChg chg="add mod">
          <ac:chgData name="Justin Morris" userId="9e1d38b6-f5df-47bf-b958-303cd0640e75" providerId="ADAL" clId="{96A1DFFF-6E14-494F-8DE9-5C1FB1D9768F}" dt="2021-10-07T05:52:07.501" v="4084" actId="1035"/>
          <ac:cxnSpMkLst>
            <pc:docMk/>
            <pc:sldMk cId="1794046016" sldId="256"/>
            <ac:cxnSpMk id="202" creationId="{3D173818-99AA-4F5D-A6A9-34822C7C2896}"/>
          </ac:cxnSpMkLst>
        </pc:cxnChg>
        <pc:cxnChg chg="add mod">
          <ac:chgData name="Justin Morris" userId="9e1d38b6-f5df-47bf-b958-303cd0640e75" providerId="ADAL" clId="{96A1DFFF-6E14-494F-8DE9-5C1FB1D9768F}" dt="2021-10-07T05:52:07.501" v="4084" actId="1035"/>
          <ac:cxnSpMkLst>
            <pc:docMk/>
            <pc:sldMk cId="1794046016" sldId="256"/>
            <ac:cxnSpMk id="203" creationId="{50C118C6-3E4D-45B7-8E22-7319A8C01B47}"/>
          </ac:cxnSpMkLst>
        </pc:cxnChg>
        <pc:cxnChg chg="add mod">
          <ac:chgData name="Justin Morris" userId="9e1d38b6-f5df-47bf-b958-303cd0640e75" providerId="ADAL" clId="{96A1DFFF-6E14-494F-8DE9-5C1FB1D9768F}" dt="2021-10-07T05:52:07.501" v="4084" actId="1035"/>
          <ac:cxnSpMkLst>
            <pc:docMk/>
            <pc:sldMk cId="1794046016" sldId="256"/>
            <ac:cxnSpMk id="205" creationId="{B73A8509-6120-494A-AC6D-A94CF577363D}"/>
          </ac:cxnSpMkLst>
        </pc:cxnChg>
        <pc:cxnChg chg="add mod">
          <ac:chgData name="Justin Morris" userId="9e1d38b6-f5df-47bf-b958-303cd0640e75" providerId="ADAL" clId="{96A1DFFF-6E14-494F-8DE9-5C1FB1D9768F}" dt="2021-10-07T05:52:07.501" v="4084" actId="1035"/>
          <ac:cxnSpMkLst>
            <pc:docMk/>
            <pc:sldMk cId="1794046016" sldId="256"/>
            <ac:cxnSpMk id="207" creationId="{28DAD089-A39A-43A5-A330-043497E80E16}"/>
          </ac:cxnSpMkLst>
        </pc:cxnChg>
        <pc:cxnChg chg="add mod">
          <ac:chgData name="Justin Morris" userId="9e1d38b6-f5df-47bf-b958-303cd0640e75" providerId="ADAL" clId="{96A1DFFF-6E14-494F-8DE9-5C1FB1D9768F}" dt="2021-10-07T05:52:07.501" v="4084" actId="1035"/>
          <ac:cxnSpMkLst>
            <pc:docMk/>
            <pc:sldMk cId="1794046016" sldId="256"/>
            <ac:cxnSpMk id="209" creationId="{764FB9C4-2F4E-4271-90F8-43FEC5A3D3F3}"/>
          </ac:cxnSpMkLst>
        </pc:cxnChg>
        <pc:cxnChg chg="add mod">
          <ac:chgData name="Justin Morris" userId="9e1d38b6-f5df-47bf-b958-303cd0640e75" providerId="ADAL" clId="{96A1DFFF-6E14-494F-8DE9-5C1FB1D9768F}" dt="2021-10-07T05:52:07.501" v="4084" actId="1035"/>
          <ac:cxnSpMkLst>
            <pc:docMk/>
            <pc:sldMk cId="1794046016" sldId="256"/>
            <ac:cxnSpMk id="210" creationId="{3D55BDCC-5B94-4FD6-AE87-0274B6776107}"/>
          </ac:cxnSpMkLst>
        </pc:cxnChg>
        <pc:cxnChg chg="add mod">
          <ac:chgData name="Justin Morris" userId="9e1d38b6-f5df-47bf-b958-303cd0640e75" providerId="ADAL" clId="{96A1DFFF-6E14-494F-8DE9-5C1FB1D9768F}" dt="2021-10-07T05:52:07.501" v="4084" actId="1035"/>
          <ac:cxnSpMkLst>
            <pc:docMk/>
            <pc:sldMk cId="1794046016" sldId="256"/>
            <ac:cxnSpMk id="211" creationId="{39CC4468-D668-404C-9464-813BDE105C32}"/>
          </ac:cxnSpMkLst>
        </pc:cxnChg>
        <pc:cxnChg chg="add mod">
          <ac:chgData name="Justin Morris" userId="9e1d38b6-f5df-47bf-b958-303cd0640e75" providerId="ADAL" clId="{96A1DFFF-6E14-494F-8DE9-5C1FB1D9768F}" dt="2021-10-07T05:52:07.501" v="4084" actId="1035"/>
          <ac:cxnSpMkLst>
            <pc:docMk/>
            <pc:sldMk cId="1794046016" sldId="256"/>
            <ac:cxnSpMk id="212" creationId="{DBAA1603-4AB8-483A-AAA4-A245CEBF423D}"/>
          </ac:cxnSpMkLst>
        </pc:cxnChg>
        <pc:cxnChg chg="add mod">
          <ac:chgData name="Justin Morris" userId="9e1d38b6-f5df-47bf-b958-303cd0640e75" providerId="ADAL" clId="{96A1DFFF-6E14-494F-8DE9-5C1FB1D9768F}" dt="2021-10-07T05:52:07.501" v="4084" actId="1035"/>
          <ac:cxnSpMkLst>
            <pc:docMk/>
            <pc:sldMk cId="1794046016" sldId="256"/>
            <ac:cxnSpMk id="215" creationId="{A7C3EED4-C861-45C5-ADD7-246F27847014}"/>
          </ac:cxnSpMkLst>
        </pc:cxnChg>
        <pc:cxnChg chg="add mod">
          <ac:chgData name="Justin Morris" userId="9e1d38b6-f5df-47bf-b958-303cd0640e75" providerId="ADAL" clId="{96A1DFFF-6E14-494F-8DE9-5C1FB1D9768F}" dt="2021-10-07T05:52:07.501" v="4084" actId="1035"/>
          <ac:cxnSpMkLst>
            <pc:docMk/>
            <pc:sldMk cId="1794046016" sldId="256"/>
            <ac:cxnSpMk id="218" creationId="{678C8390-0B0A-4D8D-A5C5-7250EBDD0261}"/>
          </ac:cxnSpMkLst>
        </pc:cxnChg>
        <pc:cxnChg chg="add mod">
          <ac:chgData name="Justin Morris" userId="9e1d38b6-f5df-47bf-b958-303cd0640e75" providerId="ADAL" clId="{96A1DFFF-6E14-494F-8DE9-5C1FB1D9768F}" dt="2021-10-07T05:52:07.501" v="4084" actId="1035"/>
          <ac:cxnSpMkLst>
            <pc:docMk/>
            <pc:sldMk cId="1794046016" sldId="256"/>
            <ac:cxnSpMk id="219" creationId="{97AA5D8B-8B2E-4C52-B1E5-EDD6EE3ED3ED}"/>
          </ac:cxnSpMkLst>
        </pc:cxnChg>
        <pc:cxnChg chg="add mod ord">
          <ac:chgData name="Justin Morris" userId="9e1d38b6-f5df-47bf-b958-303cd0640e75" providerId="ADAL" clId="{96A1DFFF-6E14-494F-8DE9-5C1FB1D9768F}" dt="2021-10-07T05:52:07.501" v="4084" actId="1035"/>
          <ac:cxnSpMkLst>
            <pc:docMk/>
            <pc:sldMk cId="1794046016" sldId="256"/>
            <ac:cxnSpMk id="221" creationId="{96348078-0AE6-4E05-85C6-AC14E55645C5}"/>
          </ac:cxnSpMkLst>
        </pc:cxnChg>
        <pc:cxnChg chg="add del mod">
          <ac:chgData name="Justin Morris" userId="9e1d38b6-f5df-47bf-b958-303cd0640e75" providerId="ADAL" clId="{96A1DFFF-6E14-494F-8DE9-5C1FB1D9768F}" dt="2021-10-07T01:17:13.212" v="3032" actId="478"/>
          <ac:cxnSpMkLst>
            <pc:docMk/>
            <pc:sldMk cId="1794046016" sldId="256"/>
            <ac:cxnSpMk id="226" creationId="{4ABCD52A-FFCD-4F0A-AFCB-9A3CDC1A309B}"/>
          </ac:cxnSpMkLst>
        </pc:cxnChg>
        <pc:cxnChg chg="add del mod">
          <ac:chgData name="Justin Morris" userId="9e1d38b6-f5df-47bf-b958-303cd0640e75" providerId="ADAL" clId="{96A1DFFF-6E14-494F-8DE9-5C1FB1D9768F}" dt="2021-10-06T01:58:48.549" v="1067" actId="478"/>
          <ac:cxnSpMkLst>
            <pc:docMk/>
            <pc:sldMk cId="1794046016" sldId="256"/>
            <ac:cxnSpMk id="226" creationId="{E89B7C72-5A6F-4A4C-B8F0-4CB229A35D73}"/>
          </ac:cxnSpMkLst>
        </pc:cxnChg>
        <pc:cxnChg chg="add mod">
          <ac:chgData name="Justin Morris" userId="9e1d38b6-f5df-47bf-b958-303cd0640e75" providerId="ADAL" clId="{96A1DFFF-6E14-494F-8DE9-5C1FB1D9768F}" dt="2021-10-07T05:52:07.501" v="4084" actId="1035"/>
          <ac:cxnSpMkLst>
            <pc:docMk/>
            <pc:sldMk cId="1794046016" sldId="256"/>
            <ac:cxnSpMk id="229" creationId="{9C471E66-F12F-4D12-A681-FDFF03DF7CFF}"/>
          </ac:cxnSpMkLst>
        </pc:cxnChg>
        <pc:cxnChg chg="add mod">
          <ac:chgData name="Justin Morris" userId="9e1d38b6-f5df-47bf-b958-303cd0640e75" providerId="ADAL" clId="{96A1DFFF-6E14-494F-8DE9-5C1FB1D9768F}" dt="2021-10-07T05:52:07.501" v="4084" actId="1035"/>
          <ac:cxnSpMkLst>
            <pc:docMk/>
            <pc:sldMk cId="1794046016" sldId="256"/>
            <ac:cxnSpMk id="230" creationId="{D06DC40B-D789-48D0-8635-A8D38C9FB49E}"/>
          </ac:cxnSpMkLst>
        </pc:cxnChg>
        <pc:cxnChg chg="add mod">
          <ac:chgData name="Justin Morris" userId="9e1d38b6-f5df-47bf-b958-303cd0640e75" providerId="ADAL" clId="{96A1DFFF-6E14-494F-8DE9-5C1FB1D9768F}" dt="2021-10-07T05:52:07.501" v="4084" actId="1035"/>
          <ac:cxnSpMkLst>
            <pc:docMk/>
            <pc:sldMk cId="1794046016" sldId="256"/>
            <ac:cxnSpMk id="231" creationId="{ED3651E4-357E-45A3-81CB-B51A1E1FA7F1}"/>
          </ac:cxnSpMkLst>
        </pc:cxnChg>
        <pc:cxnChg chg="add mod">
          <ac:chgData name="Justin Morris" userId="9e1d38b6-f5df-47bf-b958-303cd0640e75" providerId="ADAL" clId="{96A1DFFF-6E14-494F-8DE9-5C1FB1D9768F}" dt="2021-10-07T05:52:07.501" v="4084" actId="1035"/>
          <ac:cxnSpMkLst>
            <pc:docMk/>
            <pc:sldMk cId="1794046016" sldId="256"/>
            <ac:cxnSpMk id="232" creationId="{78A3A26B-942B-40E3-AA6D-E97E470B5FE6}"/>
          </ac:cxnSpMkLst>
        </pc:cxnChg>
        <pc:cxnChg chg="add mod">
          <ac:chgData name="Justin Morris" userId="9e1d38b6-f5df-47bf-b958-303cd0640e75" providerId="ADAL" clId="{96A1DFFF-6E14-494F-8DE9-5C1FB1D9768F}" dt="2021-10-07T05:52:07.501" v="4084" actId="1035"/>
          <ac:cxnSpMkLst>
            <pc:docMk/>
            <pc:sldMk cId="1794046016" sldId="256"/>
            <ac:cxnSpMk id="233" creationId="{091A3631-40FC-409C-9EDF-3698B9BB4CC2}"/>
          </ac:cxnSpMkLst>
        </pc:cxnChg>
        <pc:cxnChg chg="add mod">
          <ac:chgData name="Justin Morris" userId="9e1d38b6-f5df-47bf-b958-303cd0640e75" providerId="ADAL" clId="{96A1DFFF-6E14-494F-8DE9-5C1FB1D9768F}" dt="2021-10-07T05:52:07.501" v="4084" actId="1035"/>
          <ac:cxnSpMkLst>
            <pc:docMk/>
            <pc:sldMk cId="1794046016" sldId="256"/>
            <ac:cxnSpMk id="234" creationId="{7C49C981-9609-4583-B6E1-E61229526670}"/>
          </ac:cxnSpMkLst>
        </pc:cxnChg>
        <pc:cxnChg chg="add mod">
          <ac:chgData name="Justin Morris" userId="9e1d38b6-f5df-47bf-b958-303cd0640e75" providerId="ADAL" clId="{96A1DFFF-6E14-494F-8DE9-5C1FB1D9768F}" dt="2021-10-07T05:52:07.501" v="4084" actId="1035"/>
          <ac:cxnSpMkLst>
            <pc:docMk/>
            <pc:sldMk cId="1794046016" sldId="256"/>
            <ac:cxnSpMk id="235" creationId="{196B24D5-AA19-4063-B696-572519EA514E}"/>
          </ac:cxnSpMkLst>
        </pc:cxnChg>
        <pc:cxnChg chg="add mod">
          <ac:chgData name="Justin Morris" userId="9e1d38b6-f5df-47bf-b958-303cd0640e75" providerId="ADAL" clId="{96A1DFFF-6E14-494F-8DE9-5C1FB1D9768F}" dt="2021-10-07T05:52:07.501" v="4084" actId="1035"/>
          <ac:cxnSpMkLst>
            <pc:docMk/>
            <pc:sldMk cId="1794046016" sldId="256"/>
            <ac:cxnSpMk id="236" creationId="{57F89799-AA8D-4253-9804-C903B34E315D}"/>
          </ac:cxnSpMkLst>
        </pc:cxnChg>
        <pc:cxnChg chg="add mod ord">
          <ac:chgData name="Justin Morris" userId="9e1d38b6-f5df-47bf-b958-303cd0640e75" providerId="ADAL" clId="{96A1DFFF-6E14-494F-8DE9-5C1FB1D9768F}" dt="2021-10-07T05:52:07.501" v="4084" actId="1035"/>
          <ac:cxnSpMkLst>
            <pc:docMk/>
            <pc:sldMk cId="1794046016" sldId="256"/>
            <ac:cxnSpMk id="237" creationId="{DEFBBF1D-D8D1-47AC-80A0-5495A2A30C9A}"/>
          </ac:cxnSpMkLst>
        </pc:cxnChg>
        <pc:cxnChg chg="add del mod">
          <ac:chgData name="Justin Morris" userId="9e1d38b6-f5df-47bf-b958-303cd0640e75" providerId="ADAL" clId="{96A1DFFF-6E14-494F-8DE9-5C1FB1D9768F}" dt="2021-10-06T02:00:25.109" v="1077" actId="478"/>
          <ac:cxnSpMkLst>
            <pc:docMk/>
            <pc:sldMk cId="1794046016" sldId="256"/>
            <ac:cxnSpMk id="239" creationId="{49930D96-DA68-407C-85E8-9250C1E5EFE1}"/>
          </ac:cxnSpMkLst>
        </pc:cxnChg>
        <pc:cxnChg chg="add mod">
          <ac:chgData name="Justin Morris" userId="9e1d38b6-f5df-47bf-b958-303cd0640e75" providerId="ADAL" clId="{96A1DFFF-6E14-494F-8DE9-5C1FB1D9768F}" dt="2021-10-07T05:52:07.501" v="4084" actId="1035"/>
          <ac:cxnSpMkLst>
            <pc:docMk/>
            <pc:sldMk cId="1794046016" sldId="256"/>
            <ac:cxnSpMk id="240" creationId="{35BDCE20-C409-48F1-A3A9-9F3BCAC52B9B}"/>
          </ac:cxnSpMkLst>
        </pc:cxnChg>
        <pc:cxnChg chg="add mod ord">
          <ac:chgData name="Justin Morris" userId="9e1d38b6-f5df-47bf-b958-303cd0640e75" providerId="ADAL" clId="{96A1DFFF-6E14-494F-8DE9-5C1FB1D9768F}" dt="2021-10-07T05:52:07.501" v="4084" actId="1035"/>
          <ac:cxnSpMkLst>
            <pc:docMk/>
            <pc:sldMk cId="1794046016" sldId="256"/>
            <ac:cxnSpMk id="241" creationId="{E63F437D-F600-47C6-A081-4B4F8C3FB03D}"/>
          </ac:cxnSpMkLst>
        </pc:cxnChg>
        <pc:cxnChg chg="add mod ord">
          <ac:chgData name="Justin Morris" userId="9e1d38b6-f5df-47bf-b958-303cd0640e75" providerId="ADAL" clId="{96A1DFFF-6E14-494F-8DE9-5C1FB1D9768F}" dt="2021-10-07T05:52:07.501" v="4084" actId="1035"/>
          <ac:cxnSpMkLst>
            <pc:docMk/>
            <pc:sldMk cId="1794046016" sldId="256"/>
            <ac:cxnSpMk id="245" creationId="{4EF362C6-886C-4945-BD57-90474169C97D}"/>
          </ac:cxnSpMkLst>
        </pc:cxnChg>
        <pc:cxnChg chg="add mod">
          <ac:chgData name="Justin Morris" userId="9e1d38b6-f5df-47bf-b958-303cd0640e75" providerId="ADAL" clId="{96A1DFFF-6E14-494F-8DE9-5C1FB1D9768F}" dt="2021-10-07T05:52:07.501" v="4084" actId="1035"/>
          <ac:cxnSpMkLst>
            <pc:docMk/>
            <pc:sldMk cId="1794046016" sldId="256"/>
            <ac:cxnSpMk id="248" creationId="{CBA0624E-07D3-412B-94B5-5C4839D4727E}"/>
          </ac:cxnSpMkLst>
        </pc:cxnChg>
        <pc:cxnChg chg="add mod ord">
          <ac:chgData name="Justin Morris" userId="9e1d38b6-f5df-47bf-b958-303cd0640e75" providerId="ADAL" clId="{96A1DFFF-6E14-494F-8DE9-5C1FB1D9768F}" dt="2021-10-07T05:52:07.501" v="4084" actId="1035"/>
          <ac:cxnSpMkLst>
            <pc:docMk/>
            <pc:sldMk cId="1794046016" sldId="256"/>
            <ac:cxnSpMk id="250" creationId="{E0C83B8A-48BB-4287-8EAF-64171174F8A4}"/>
          </ac:cxnSpMkLst>
        </pc:cxnChg>
        <pc:cxnChg chg="add mod">
          <ac:chgData name="Justin Morris" userId="9e1d38b6-f5df-47bf-b958-303cd0640e75" providerId="ADAL" clId="{96A1DFFF-6E14-494F-8DE9-5C1FB1D9768F}" dt="2021-10-07T05:52:07.501" v="4084" actId="1035"/>
          <ac:cxnSpMkLst>
            <pc:docMk/>
            <pc:sldMk cId="1794046016" sldId="256"/>
            <ac:cxnSpMk id="256" creationId="{CF26E434-56C9-49F0-8D5C-F00C6C007FC0}"/>
          </ac:cxnSpMkLst>
        </pc:cxnChg>
        <pc:cxnChg chg="add del mod">
          <ac:chgData name="Justin Morris" userId="9e1d38b6-f5df-47bf-b958-303cd0640e75" providerId="ADAL" clId="{96A1DFFF-6E14-494F-8DE9-5C1FB1D9768F}" dt="2021-10-06T23:36:48.790" v="2342" actId="478"/>
          <ac:cxnSpMkLst>
            <pc:docMk/>
            <pc:sldMk cId="1794046016" sldId="256"/>
            <ac:cxnSpMk id="261" creationId="{6AD2FD0B-BC44-4B7B-A918-F5EE6686E321}"/>
          </ac:cxnSpMkLst>
        </pc:cxnChg>
        <pc:cxnChg chg="add mod">
          <ac:chgData name="Justin Morris" userId="9e1d38b6-f5df-47bf-b958-303cd0640e75" providerId="ADAL" clId="{96A1DFFF-6E14-494F-8DE9-5C1FB1D9768F}" dt="2021-10-07T05:52:07.501" v="4084" actId="1035"/>
          <ac:cxnSpMkLst>
            <pc:docMk/>
            <pc:sldMk cId="1794046016" sldId="256"/>
            <ac:cxnSpMk id="272" creationId="{96CED7A8-135C-4989-9D80-6AEC91786D96}"/>
          </ac:cxnSpMkLst>
        </pc:cxnChg>
        <pc:cxnChg chg="add mod">
          <ac:chgData name="Justin Morris" userId="9e1d38b6-f5df-47bf-b958-303cd0640e75" providerId="ADAL" clId="{96A1DFFF-6E14-494F-8DE9-5C1FB1D9768F}" dt="2021-10-07T05:52:07.501" v="4084" actId="1035"/>
          <ac:cxnSpMkLst>
            <pc:docMk/>
            <pc:sldMk cId="1794046016" sldId="256"/>
            <ac:cxnSpMk id="274" creationId="{FDF66D39-9CCF-47EF-8446-AC2A3EC71F2F}"/>
          </ac:cxnSpMkLst>
        </pc:cxnChg>
        <pc:cxnChg chg="add mod">
          <ac:chgData name="Justin Morris" userId="9e1d38b6-f5df-47bf-b958-303cd0640e75" providerId="ADAL" clId="{96A1DFFF-6E14-494F-8DE9-5C1FB1D9768F}" dt="2021-10-07T05:52:07.501" v="4084" actId="1035"/>
          <ac:cxnSpMkLst>
            <pc:docMk/>
            <pc:sldMk cId="1794046016" sldId="256"/>
            <ac:cxnSpMk id="275" creationId="{3022C9AF-6FE1-4B97-8365-C2F2C4ECCCD4}"/>
          </ac:cxnSpMkLst>
        </pc:cxnChg>
        <pc:cxnChg chg="add mod">
          <ac:chgData name="Justin Morris" userId="9e1d38b6-f5df-47bf-b958-303cd0640e75" providerId="ADAL" clId="{96A1DFFF-6E14-494F-8DE9-5C1FB1D9768F}" dt="2021-10-07T05:52:07.501" v="4084" actId="1035"/>
          <ac:cxnSpMkLst>
            <pc:docMk/>
            <pc:sldMk cId="1794046016" sldId="256"/>
            <ac:cxnSpMk id="276" creationId="{0AEE10BC-27E3-4A00-9AEA-A6573FBE2930}"/>
          </ac:cxnSpMkLst>
        </pc:cxnChg>
        <pc:cxnChg chg="add mod">
          <ac:chgData name="Justin Morris" userId="9e1d38b6-f5df-47bf-b958-303cd0640e75" providerId="ADAL" clId="{96A1DFFF-6E14-494F-8DE9-5C1FB1D9768F}" dt="2021-10-07T05:52:07.501" v="4084" actId="1035"/>
          <ac:cxnSpMkLst>
            <pc:docMk/>
            <pc:sldMk cId="1794046016" sldId="256"/>
            <ac:cxnSpMk id="277" creationId="{6129CCD6-FFBC-4BC0-978F-D9310FF8F45A}"/>
          </ac:cxnSpMkLst>
        </pc:cxnChg>
        <pc:cxnChg chg="add mod">
          <ac:chgData name="Justin Morris" userId="9e1d38b6-f5df-47bf-b958-303cd0640e75" providerId="ADAL" clId="{96A1DFFF-6E14-494F-8DE9-5C1FB1D9768F}" dt="2021-10-07T05:52:07.501" v="4084" actId="1035"/>
          <ac:cxnSpMkLst>
            <pc:docMk/>
            <pc:sldMk cId="1794046016" sldId="256"/>
            <ac:cxnSpMk id="278" creationId="{47F37C33-2B83-4CFA-A440-7687AE5EA2A3}"/>
          </ac:cxnSpMkLst>
        </pc:cxnChg>
        <pc:cxnChg chg="add mod">
          <ac:chgData name="Justin Morris" userId="9e1d38b6-f5df-47bf-b958-303cd0640e75" providerId="ADAL" clId="{96A1DFFF-6E14-494F-8DE9-5C1FB1D9768F}" dt="2021-10-07T05:52:07.501" v="4084" actId="1035"/>
          <ac:cxnSpMkLst>
            <pc:docMk/>
            <pc:sldMk cId="1794046016" sldId="256"/>
            <ac:cxnSpMk id="279" creationId="{9805A8B7-5096-474A-B1FC-6919266BE552}"/>
          </ac:cxnSpMkLst>
        </pc:cxnChg>
        <pc:cxnChg chg="add mod">
          <ac:chgData name="Justin Morris" userId="9e1d38b6-f5df-47bf-b958-303cd0640e75" providerId="ADAL" clId="{96A1DFFF-6E14-494F-8DE9-5C1FB1D9768F}" dt="2021-10-07T05:52:07.501" v="4084" actId="1035"/>
          <ac:cxnSpMkLst>
            <pc:docMk/>
            <pc:sldMk cId="1794046016" sldId="256"/>
            <ac:cxnSpMk id="280" creationId="{01F68BFA-4D89-4926-B426-3A3D5CEF9E7A}"/>
          </ac:cxnSpMkLst>
        </pc:cxnChg>
        <pc:cxnChg chg="add mod">
          <ac:chgData name="Justin Morris" userId="9e1d38b6-f5df-47bf-b958-303cd0640e75" providerId="ADAL" clId="{96A1DFFF-6E14-494F-8DE9-5C1FB1D9768F}" dt="2021-10-07T05:52:07.501" v="4084" actId="1035"/>
          <ac:cxnSpMkLst>
            <pc:docMk/>
            <pc:sldMk cId="1794046016" sldId="256"/>
            <ac:cxnSpMk id="281" creationId="{E090EE94-6720-413C-BE8E-9F7B071CC835}"/>
          </ac:cxnSpMkLst>
        </pc:cxnChg>
        <pc:cxnChg chg="add mod">
          <ac:chgData name="Justin Morris" userId="9e1d38b6-f5df-47bf-b958-303cd0640e75" providerId="ADAL" clId="{96A1DFFF-6E14-494F-8DE9-5C1FB1D9768F}" dt="2021-10-07T05:52:07.501" v="4084" actId="1035"/>
          <ac:cxnSpMkLst>
            <pc:docMk/>
            <pc:sldMk cId="1794046016" sldId="256"/>
            <ac:cxnSpMk id="282" creationId="{E1707823-AE35-4BF6-8107-F525E9455815}"/>
          </ac:cxnSpMkLst>
        </pc:cxnChg>
        <pc:cxnChg chg="add mod">
          <ac:chgData name="Justin Morris" userId="9e1d38b6-f5df-47bf-b958-303cd0640e75" providerId="ADAL" clId="{96A1DFFF-6E14-494F-8DE9-5C1FB1D9768F}" dt="2021-10-07T05:52:07.501" v="4084" actId="1035"/>
          <ac:cxnSpMkLst>
            <pc:docMk/>
            <pc:sldMk cId="1794046016" sldId="256"/>
            <ac:cxnSpMk id="283" creationId="{5B09CC89-AFF0-4AEE-B402-24C96DC56533}"/>
          </ac:cxnSpMkLst>
        </pc:cxnChg>
        <pc:cxnChg chg="add mod">
          <ac:chgData name="Justin Morris" userId="9e1d38b6-f5df-47bf-b958-303cd0640e75" providerId="ADAL" clId="{96A1DFFF-6E14-494F-8DE9-5C1FB1D9768F}" dt="2021-10-07T05:52:07.501" v="4084" actId="1035"/>
          <ac:cxnSpMkLst>
            <pc:docMk/>
            <pc:sldMk cId="1794046016" sldId="256"/>
            <ac:cxnSpMk id="293" creationId="{64056DAB-FC8D-4D5F-8F40-F65908B532F3}"/>
          </ac:cxnSpMkLst>
        </pc:cxnChg>
        <pc:cxnChg chg="add del mod">
          <ac:chgData name="Justin Morris" userId="9e1d38b6-f5df-47bf-b958-303cd0640e75" providerId="ADAL" clId="{96A1DFFF-6E14-494F-8DE9-5C1FB1D9768F}" dt="2021-10-06T03:24:10.314" v="1519" actId="478"/>
          <ac:cxnSpMkLst>
            <pc:docMk/>
            <pc:sldMk cId="1794046016" sldId="256"/>
            <ac:cxnSpMk id="297" creationId="{7129E261-9654-4EC4-9A2D-AADE2DDFF28F}"/>
          </ac:cxnSpMkLst>
        </pc:cxnChg>
        <pc:cxnChg chg="add mod">
          <ac:chgData name="Justin Morris" userId="9e1d38b6-f5df-47bf-b958-303cd0640e75" providerId="ADAL" clId="{96A1DFFF-6E14-494F-8DE9-5C1FB1D9768F}" dt="2021-10-07T05:52:07.501" v="4084" actId="1035"/>
          <ac:cxnSpMkLst>
            <pc:docMk/>
            <pc:sldMk cId="1794046016" sldId="256"/>
            <ac:cxnSpMk id="304" creationId="{9686CDA6-C0F0-4FF2-8685-3D22EA8AC307}"/>
          </ac:cxnSpMkLst>
        </pc:cxnChg>
        <pc:cxnChg chg="add mod">
          <ac:chgData name="Justin Morris" userId="9e1d38b6-f5df-47bf-b958-303cd0640e75" providerId="ADAL" clId="{96A1DFFF-6E14-494F-8DE9-5C1FB1D9768F}" dt="2021-10-07T05:52:07.501" v="4084" actId="1035"/>
          <ac:cxnSpMkLst>
            <pc:docMk/>
            <pc:sldMk cId="1794046016" sldId="256"/>
            <ac:cxnSpMk id="306" creationId="{65CFF6A5-DCA7-45AF-AE1B-EF55DBA433C8}"/>
          </ac:cxnSpMkLst>
        </pc:cxnChg>
        <pc:cxnChg chg="add del mod">
          <ac:chgData name="Justin Morris" userId="9e1d38b6-f5df-47bf-b958-303cd0640e75" providerId="ADAL" clId="{96A1DFFF-6E14-494F-8DE9-5C1FB1D9768F}" dt="2021-10-06T03:25:16.385" v="1528" actId="478"/>
          <ac:cxnSpMkLst>
            <pc:docMk/>
            <pc:sldMk cId="1794046016" sldId="256"/>
            <ac:cxnSpMk id="307" creationId="{FDF122EB-F1A3-4315-9F33-CF19D853D717}"/>
          </ac:cxnSpMkLst>
        </pc:cxnChg>
        <pc:cxnChg chg="add mod">
          <ac:chgData name="Justin Morris" userId="9e1d38b6-f5df-47bf-b958-303cd0640e75" providerId="ADAL" clId="{96A1DFFF-6E14-494F-8DE9-5C1FB1D9768F}" dt="2021-10-07T05:52:07.501" v="4084" actId="1035"/>
          <ac:cxnSpMkLst>
            <pc:docMk/>
            <pc:sldMk cId="1794046016" sldId="256"/>
            <ac:cxnSpMk id="308" creationId="{9F52D809-CEF0-4540-9E10-6FD4BE131CC1}"/>
          </ac:cxnSpMkLst>
        </pc:cxnChg>
        <pc:cxnChg chg="add mod">
          <ac:chgData name="Justin Morris" userId="9e1d38b6-f5df-47bf-b958-303cd0640e75" providerId="ADAL" clId="{96A1DFFF-6E14-494F-8DE9-5C1FB1D9768F}" dt="2021-10-07T05:52:07.501" v="4084" actId="1035"/>
          <ac:cxnSpMkLst>
            <pc:docMk/>
            <pc:sldMk cId="1794046016" sldId="256"/>
            <ac:cxnSpMk id="309" creationId="{AD350217-1177-44CB-89CC-77ED0A0C625A}"/>
          </ac:cxnSpMkLst>
        </pc:cxnChg>
        <pc:cxnChg chg="add mod">
          <ac:chgData name="Justin Morris" userId="9e1d38b6-f5df-47bf-b958-303cd0640e75" providerId="ADAL" clId="{96A1DFFF-6E14-494F-8DE9-5C1FB1D9768F}" dt="2021-10-07T05:52:07.501" v="4084" actId="1035"/>
          <ac:cxnSpMkLst>
            <pc:docMk/>
            <pc:sldMk cId="1794046016" sldId="256"/>
            <ac:cxnSpMk id="310" creationId="{445B8317-6A38-41D8-A388-E0995A777970}"/>
          </ac:cxnSpMkLst>
        </pc:cxnChg>
        <pc:cxnChg chg="add mod">
          <ac:chgData name="Justin Morris" userId="9e1d38b6-f5df-47bf-b958-303cd0640e75" providerId="ADAL" clId="{96A1DFFF-6E14-494F-8DE9-5C1FB1D9768F}" dt="2021-10-07T05:52:07.501" v="4084" actId="1035"/>
          <ac:cxnSpMkLst>
            <pc:docMk/>
            <pc:sldMk cId="1794046016" sldId="256"/>
            <ac:cxnSpMk id="311" creationId="{47442278-D407-4583-9E5A-37D3C21EC813}"/>
          </ac:cxnSpMkLst>
        </pc:cxnChg>
        <pc:cxnChg chg="add mod">
          <ac:chgData name="Justin Morris" userId="9e1d38b6-f5df-47bf-b958-303cd0640e75" providerId="ADAL" clId="{96A1DFFF-6E14-494F-8DE9-5C1FB1D9768F}" dt="2021-10-07T05:52:07.501" v="4084" actId="1035"/>
          <ac:cxnSpMkLst>
            <pc:docMk/>
            <pc:sldMk cId="1794046016" sldId="256"/>
            <ac:cxnSpMk id="314" creationId="{75CE3A02-AACE-434B-B3AB-93205ADCC572}"/>
          </ac:cxnSpMkLst>
        </pc:cxnChg>
        <pc:cxnChg chg="add del mod">
          <ac:chgData name="Justin Morris" userId="9e1d38b6-f5df-47bf-b958-303cd0640e75" providerId="ADAL" clId="{96A1DFFF-6E14-494F-8DE9-5C1FB1D9768F}" dt="2021-10-07T00:07:17.861" v="2530" actId="478"/>
          <ac:cxnSpMkLst>
            <pc:docMk/>
            <pc:sldMk cId="1794046016" sldId="256"/>
            <ac:cxnSpMk id="315" creationId="{9F3B7C48-25F6-4F81-8E51-CF36607E3A5E}"/>
          </ac:cxnSpMkLst>
        </pc:cxnChg>
        <pc:cxnChg chg="add mod">
          <ac:chgData name="Justin Morris" userId="9e1d38b6-f5df-47bf-b958-303cd0640e75" providerId="ADAL" clId="{96A1DFFF-6E14-494F-8DE9-5C1FB1D9768F}" dt="2021-10-07T05:52:07.501" v="4084" actId="1035"/>
          <ac:cxnSpMkLst>
            <pc:docMk/>
            <pc:sldMk cId="1794046016" sldId="256"/>
            <ac:cxnSpMk id="320" creationId="{12299129-C223-4841-AAF2-8A86A3E45834}"/>
          </ac:cxnSpMkLst>
        </pc:cxnChg>
        <pc:cxnChg chg="add mod">
          <ac:chgData name="Justin Morris" userId="9e1d38b6-f5df-47bf-b958-303cd0640e75" providerId="ADAL" clId="{96A1DFFF-6E14-494F-8DE9-5C1FB1D9768F}" dt="2021-10-07T05:52:07.501" v="4084" actId="1035"/>
          <ac:cxnSpMkLst>
            <pc:docMk/>
            <pc:sldMk cId="1794046016" sldId="256"/>
            <ac:cxnSpMk id="321" creationId="{CE7514AC-5DC3-4D95-BBF6-2962C2BF9076}"/>
          </ac:cxnSpMkLst>
        </pc:cxnChg>
        <pc:cxnChg chg="add del mod">
          <ac:chgData name="Justin Morris" userId="9e1d38b6-f5df-47bf-b958-303cd0640e75" providerId="ADAL" clId="{96A1DFFF-6E14-494F-8DE9-5C1FB1D9768F}" dt="2021-10-07T00:07:39.127" v="2534" actId="478"/>
          <ac:cxnSpMkLst>
            <pc:docMk/>
            <pc:sldMk cId="1794046016" sldId="256"/>
            <ac:cxnSpMk id="323" creationId="{03103950-6D57-4615-A8FB-D29626377906}"/>
          </ac:cxnSpMkLst>
        </pc:cxnChg>
        <pc:cxnChg chg="add mod">
          <ac:chgData name="Justin Morris" userId="9e1d38b6-f5df-47bf-b958-303cd0640e75" providerId="ADAL" clId="{96A1DFFF-6E14-494F-8DE9-5C1FB1D9768F}" dt="2021-10-07T05:52:07.501" v="4084" actId="1035"/>
          <ac:cxnSpMkLst>
            <pc:docMk/>
            <pc:sldMk cId="1794046016" sldId="256"/>
            <ac:cxnSpMk id="326" creationId="{D3362473-62E4-495A-9D03-FFCAED97015F}"/>
          </ac:cxnSpMkLst>
        </pc:cxnChg>
        <pc:cxnChg chg="add mod">
          <ac:chgData name="Justin Morris" userId="9e1d38b6-f5df-47bf-b958-303cd0640e75" providerId="ADAL" clId="{96A1DFFF-6E14-494F-8DE9-5C1FB1D9768F}" dt="2021-10-07T05:52:07.501" v="4084" actId="1035"/>
          <ac:cxnSpMkLst>
            <pc:docMk/>
            <pc:sldMk cId="1794046016" sldId="256"/>
            <ac:cxnSpMk id="327" creationId="{C18EF32F-D194-4487-A64B-24EDAE5FBF95}"/>
          </ac:cxnSpMkLst>
        </pc:cxnChg>
        <pc:cxnChg chg="add mod">
          <ac:chgData name="Justin Morris" userId="9e1d38b6-f5df-47bf-b958-303cd0640e75" providerId="ADAL" clId="{96A1DFFF-6E14-494F-8DE9-5C1FB1D9768F}" dt="2021-10-07T05:52:07.501" v="4084" actId="1035"/>
          <ac:cxnSpMkLst>
            <pc:docMk/>
            <pc:sldMk cId="1794046016" sldId="256"/>
            <ac:cxnSpMk id="328" creationId="{4CD9D810-73F9-4EB1-B9B6-DBD17BFFFE10}"/>
          </ac:cxnSpMkLst>
        </pc:cxnChg>
        <pc:cxnChg chg="add mod">
          <ac:chgData name="Justin Morris" userId="9e1d38b6-f5df-47bf-b958-303cd0640e75" providerId="ADAL" clId="{96A1DFFF-6E14-494F-8DE9-5C1FB1D9768F}" dt="2021-10-07T05:52:07.501" v="4084" actId="1035"/>
          <ac:cxnSpMkLst>
            <pc:docMk/>
            <pc:sldMk cId="1794046016" sldId="256"/>
            <ac:cxnSpMk id="329" creationId="{3F3A2969-1034-46F6-BE1E-3D42EDEF7136}"/>
          </ac:cxnSpMkLst>
        </pc:cxnChg>
        <pc:cxnChg chg="add mod">
          <ac:chgData name="Justin Morris" userId="9e1d38b6-f5df-47bf-b958-303cd0640e75" providerId="ADAL" clId="{96A1DFFF-6E14-494F-8DE9-5C1FB1D9768F}" dt="2021-10-07T05:52:07.501" v="4084" actId="1035"/>
          <ac:cxnSpMkLst>
            <pc:docMk/>
            <pc:sldMk cId="1794046016" sldId="256"/>
            <ac:cxnSpMk id="332" creationId="{6F30A455-E070-4908-A707-A69C940ACBF7}"/>
          </ac:cxnSpMkLst>
        </pc:cxnChg>
        <pc:cxnChg chg="add mod">
          <ac:chgData name="Justin Morris" userId="9e1d38b6-f5df-47bf-b958-303cd0640e75" providerId="ADAL" clId="{96A1DFFF-6E14-494F-8DE9-5C1FB1D9768F}" dt="2021-10-07T05:52:07.501" v="4084" actId="1035"/>
          <ac:cxnSpMkLst>
            <pc:docMk/>
            <pc:sldMk cId="1794046016" sldId="256"/>
            <ac:cxnSpMk id="337" creationId="{731CEC2F-6418-4ACE-8813-724E55F7FA8E}"/>
          </ac:cxnSpMkLst>
        </pc:cxnChg>
        <pc:cxnChg chg="add mod">
          <ac:chgData name="Justin Morris" userId="9e1d38b6-f5df-47bf-b958-303cd0640e75" providerId="ADAL" clId="{96A1DFFF-6E14-494F-8DE9-5C1FB1D9768F}" dt="2021-10-07T05:52:07.501" v="4084" actId="1035"/>
          <ac:cxnSpMkLst>
            <pc:docMk/>
            <pc:sldMk cId="1794046016" sldId="256"/>
            <ac:cxnSpMk id="338" creationId="{54F34E7D-58EF-460D-829D-BBAB9EC48B31}"/>
          </ac:cxnSpMkLst>
        </pc:cxnChg>
        <pc:cxnChg chg="add del mod">
          <ac:chgData name="Justin Morris" userId="9e1d38b6-f5df-47bf-b958-303cd0640e75" providerId="ADAL" clId="{96A1DFFF-6E14-494F-8DE9-5C1FB1D9768F}" dt="2021-10-06T06:04:55.473" v="1827" actId="478"/>
          <ac:cxnSpMkLst>
            <pc:docMk/>
            <pc:sldMk cId="1794046016" sldId="256"/>
            <ac:cxnSpMk id="338" creationId="{B50B3AB5-AFCA-48DE-8239-B000CC6E0D95}"/>
          </ac:cxnSpMkLst>
        </pc:cxnChg>
        <pc:cxnChg chg="add mod ord">
          <ac:chgData name="Justin Morris" userId="9e1d38b6-f5df-47bf-b958-303cd0640e75" providerId="ADAL" clId="{96A1DFFF-6E14-494F-8DE9-5C1FB1D9768F}" dt="2021-10-07T05:52:07.501" v="4084" actId="1035"/>
          <ac:cxnSpMkLst>
            <pc:docMk/>
            <pc:sldMk cId="1794046016" sldId="256"/>
            <ac:cxnSpMk id="339" creationId="{C8F53107-9110-4F11-8F34-DDCDAD078770}"/>
          </ac:cxnSpMkLst>
        </pc:cxnChg>
        <pc:cxnChg chg="add del mod">
          <ac:chgData name="Justin Morris" userId="9e1d38b6-f5df-47bf-b958-303cd0640e75" providerId="ADAL" clId="{96A1DFFF-6E14-494F-8DE9-5C1FB1D9768F}" dt="2021-10-06T21:54:17.273" v="1839" actId="478"/>
          <ac:cxnSpMkLst>
            <pc:docMk/>
            <pc:sldMk cId="1794046016" sldId="256"/>
            <ac:cxnSpMk id="341" creationId="{3E13D33B-C86D-405A-8AFF-40F33CC4502B}"/>
          </ac:cxnSpMkLst>
        </pc:cxnChg>
        <pc:cxnChg chg="add mod ord">
          <ac:chgData name="Justin Morris" userId="9e1d38b6-f5df-47bf-b958-303cd0640e75" providerId="ADAL" clId="{96A1DFFF-6E14-494F-8DE9-5C1FB1D9768F}" dt="2021-10-07T05:52:07.501" v="4084" actId="1035"/>
          <ac:cxnSpMkLst>
            <pc:docMk/>
            <pc:sldMk cId="1794046016" sldId="256"/>
            <ac:cxnSpMk id="342" creationId="{8E2B1A6E-7DD1-426E-9E99-EC79AF76E823}"/>
          </ac:cxnSpMkLst>
        </pc:cxnChg>
        <pc:cxnChg chg="add mod ord">
          <ac:chgData name="Justin Morris" userId="9e1d38b6-f5df-47bf-b958-303cd0640e75" providerId="ADAL" clId="{96A1DFFF-6E14-494F-8DE9-5C1FB1D9768F}" dt="2021-10-07T05:52:07.501" v="4084" actId="1035"/>
          <ac:cxnSpMkLst>
            <pc:docMk/>
            <pc:sldMk cId="1794046016" sldId="256"/>
            <ac:cxnSpMk id="380" creationId="{CCBA5B5D-516A-49B3-892F-8BE86E08EE9C}"/>
          </ac:cxnSpMkLst>
        </pc:cxnChg>
        <pc:cxnChg chg="add mod">
          <ac:chgData name="Justin Morris" userId="9e1d38b6-f5df-47bf-b958-303cd0640e75" providerId="ADAL" clId="{96A1DFFF-6E14-494F-8DE9-5C1FB1D9768F}" dt="2021-10-07T05:52:07.501" v="4084" actId="1035"/>
          <ac:cxnSpMkLst>
            <pc:docMk/>
            <pc:sldMk cId="1794046016" sldId="256"/>
            <ac:cxnSpMk id="393" creationId="{BD02C540-F364-41DE-AF50-8089136442E4}"/>
          </ac:cxnSpMkLst>
        </pc:cxnChg>
        <pc:cxnChg chg="add mod">
          <ac:chgData name="Justin Morris" userId="9e1d38b6-f5df-47bf-b958-303cd0640e75" providerId="ADAL" clId="{96A1DFFF-6E14-494F-8DE9-5C1FB1D9768F}" dt="2021-10-07T05:52:07.501" v="4084" actId="1035"/>
          <ac:cxnSpMkLst>
            <pc:docMk/>
            <pc:sldMk cId="1794046016" sldId="256"/>
            <ac:cxnSpMk id="403" creationId="{5453D568-7CE5-4D87-915C-EE33ABC75AC3}"/>
          </ac:cxnSpMkLst>
        </pc:cxnChg>
      </pc:sldChg>
      <pc:sldChg chg="delSp modSp add del mod">
        <pc:chgData name="Justin Morris" userId="9e1d38b6-f5df-47bf-b958-303cd0640e75" providerId="ADAL" clId="{96A1DFFF-6E14-494F-8DE9-5C1FB1D9768F}" dt="2021-10-06T21:50:12.509" v="1838" actId="47"/>
        <pc:sldMkLst>
          <pc:docMk/>
          <pc:sldMk cId="583837917" sldId="257"/>
        </pc:sldMkLst>
        <pc:spChg chg="del">
          <ac:chgData name="Justin Morris" userId="9e1d38b6-f5df-47bf-b958-303cd0640e75" providerId="ADAL" clId="{96A1DFFF-6E14-494F-8DE9-5C1FB1D9768F}" dt="2021-10-05T23:29:44.360" v="21" actId="478"/>
          <ac:spMkLst>
            <pc:docMk/>
            <pc:sldMk cId="583837917" sldId="257"/>
            <ac:spMk id="4" creationId="{8F6A2106-5643-4544-B4EB-8A174BA489C7}"/>
          </ac:spMkLst>
        </pc:spChg>
        <pc:spChg chg="del">
          <ac:chgData name="Justin Morris" userId="9e1d38b6-f5df-47bf-b958-303cd0640e75" providerId="ADAL" clId="{96A1DFFF-6E14-494F-8DE9-5C1FB1D9768F}" dt="2021-10-05T23:29:44.360" v="21" actId="478"/>
          <ac:spMkLst>
            <pc:docMk/>
            <pc:sldMk cId="583837917" sldId="257"/>
            <ac:spMk id="5" creationId="{355D901E-6433-458B-B63C-BFE516068D1C}"/>
          </ac:spMkLst>
        </pc:spChg>
        <pc:spChg chg="del">
          <ac:chgData name="Justin Morris" userId="9e1d38b6-f5df-47bf-b958-303cd0640e75" providerId="ADAL" clId="{96A1DFFF-6E14-494F-8DE9-5C1FB1D9768F}" dt="2021-10-05T23:29:44.360" v="21" actId="478"/>
          <ac:spMkLst>
            <pc:docMk/>
            <pc:sldMk cId="583837917" sldId="257"/>
            <ac:spMk id="6" creationId="{5B22350F-9472-4F39-8AA8-9053A09966B6}"/>
          </ac:spMkLst>
        </pc:spChg>
        <pc:spChg chg="del">
          <ac:chgData name="Justin Morris" userId="9e1d38b6-f5df-47bf-b958-303cd0640e75" providerId="ADAL" clId="{96A1DFFF-6E14-494F-8DE9-5C1FB1D9768F}" dt="2021-10-05T23:29:44.360" v="21" actId="478"/>
          <ac:spMkLst>
            <pc:docMk/>
            <pc:sldMk cId="583837917" sldId="257"/>
            <ac:spMk id="7" creationId="{A3E26338-9572-4008-A907-942B52D0C086}"/>
          </ac:spMkLst>
        </pc:spChg>
        <pc:spChg chg="del">
          <ac:chgData name="Justin Morris" userId="9e1d38b6-f5df-47bf-b958-303cd0640e75" providerId="ADAL" clId="{96A1DFFF-6E14-494F-8DE9-5C1FB1D9768F}" dt="2021-10-05T23:29:44.360" v="21" actId="478"/>
          <ac:spMkLst>
            <pc:docMk/>
            <pc:sldMk cId="583837917" sldId="257"/>
            <ac:spMk id="8" creationId="{28D43406-D42A-4A20-83DE-C575A7DD5261}"/>
          </ac:spMkLst>
        </pc:spChg>
        <pc:spChg chg="del">
          <ac:chgData name="Justin Morris" userId="9e1d38b6-f5df-47bf-b958-303cd0640e75" providerId="ADAL" clId="{96A1DFFF-6E14-494F-8DE9-5C1FB1D9768F}" dt="2021-10-05T23:29:44.360" v="21" actId="478"/>
          <ac:spMkLst>
            <pc:docMk/>
            <pc:sldMk cId="583837917" sldId="257"/>
            <ac:spMk id="9" creationId="{B609105F-3631-402C-911F-C3D361E49626}"/>
          </ac:spMkLst>
        </pc:spChg>
        <pc:spChg chg="del">
          <ac:chgData name="Justin Morris" userId="9e1d38b6-f5df-47bf-b958-303cd0640e75" providerId="ADAL" clId="{96A1DFFF-6E14-494F-8DE9-5C1FB1D9768F}" dt="2021-10-05T23:29:44.360" v="21" actId="478"/>
          <ac:spMkLst>
            <pc:docMk/>
            <pc:sldMk cId="583837917" sldId="257"/>
            <ac:spMk id="10" creationId="{957E0DFC-64F5-48AC-B4D1-395FC3F997C2}"/>
          </ac:spMkLst>
        </pc:spChg>
        <pc:spChg chg="del">
          <ac:chgData name="Justin Morris" userId="9e1d38b6-f5df-47bf-b958-303cd0640e75" providerId="ADAL" clId="{96A1DFFF-6E14-494F-8DE9-5C1FB1D9768F}" dt="2021-10-05T23:29:44.360" v="21" actId="478"/>
          <ac:spMkLst>
            <pc:docMk/>
            <pc:sldMk cId="583837917" sldId="257"/>
            <ac:spMk id="11" creationId="{FA6D0F51-73FD-4858-B6E3-B046930F11DE}"/>
          </ac:spMkLst>
        </pc:spChg>
        <pc:spChg chg="del">
          <ac:chgData name="Justin Morris" userId="9e1d38b6-f5df-47bf-b958-303cd0640e75" providerId="ADAL" clId="{96A1DFFF-6E14-494F-8DE9-5C1FB1D9768F}" dt="2021-10-05T23:29:44.360" v="21" actId="478"/>
          <ac:spMkLst>
            <pc:docMk/>
            <pc:sldMk cId="583837917" sldId="257"/>
            <ac:spMk id="12" creationId="{334B3A07-286E-4CB9-8889-E6CCA7A1373A}"/>
          </ac:spMkLst>
        </pc:spChg>
        <pc:spChg chg="del">
          <ac:chgData name="Justin Morris" userId="9e1d38b6-f5df-47bf-b958-303cd0640e75" providerId="ADAL" clId="{96A1DFFF-6E14-494F-8DE9-5C1FB1D9768F}" dt="2021-10-05T23:29:44.360" v="21" actId="478"/>
          <ac:spMkLst>
            <pc:docMk/>
            <pc:sldMk cId="583837917" sldId="257"/>
            <ac:spMk id="13" creationId="{41831FBB-3086-40B4-949C-6A52DEC32F75}"/>
          </ac:spMkLst>
        </pc:spChg>
        <pc:spChg chg="del">
          <ac:chgData name="Justin Morris" userId="9e1d38b6-f5df-47bf-b958-303cd0640e75" providerId="ADAL" clId="{96A1DFFF-6E14-494F-8DE9-5C1FB1D9768F}" dt="2021-10-05T23:29:44.360" v="21" actId="478"/>
          <ac:spMkLst>
            <pc:docMk/>
            <pc:sldMk cId="583837917" sldId="257"/>
            <ac:spMk id="20" creationId="{D4867C69-939E-4DAA-9014-9383DFCF8EC4}"/>
          </ac:spMkLst>
        </pc:spChg>
        <pc:spChg chg="del">
          <ac:chgData name="Justin Morris" userId="9e1d38b6-f5df-47bf-b958-303cd0640e75" providerId="ADAL" clId="{96A1DFFF-6E14-494F-8DE9-5C1FB1D9768F}" dt="2021-10-05T23:29:44.360" v="21" actId="478"/>
          <ac:spMkLst>
            <pc:docMk/>
            <pc:sldMk cId="583837917" sldId="257"/>
            <ac:spMk id="21" creationId="{424499A6-8499-436B-B7B8-A2E5BF140232}"/>
          </ac:spMkLst>
        </pc:spChg>
        <pc:spChg chg="del">
          <ac:chgData name="Justin Morris" userId="9e1d38b6-f5df-47bf-b958-303cd0640e75" providerId="ADAL" clId="{96A1DFFF-6E14-494F-8DE9-5C1FB1D9768F}" dt="2021-10-05T23:29:44.360" v="21" actId="478"/>
          <ac:spMkLst>
            <pc:docMk/>
            <pc:sldMk cId="583837917" sldId="257"/>
            <ac:spMk id="23" creationId="{68530D78-17CA-449E-B6CD-7FDF693F87FA}"/>
          </ac:spMkLst>
        </pc:spChg>
        <pc:spChg chg="del">
          <ac:chgData name="Justin Morris" userId="9e1d38b6-f5df-47bf-b958-303cd0640e75" providerId="ADAL" clId="{96A1DFFF-6E14-494F-8DE9-5C1FB1D9768F}" dt="2021-10-05T23:29:44.360" v="21" actId="478"/>
          <ac:spMkLst>
            <pc:docMk/>
            <pc:sldMk cId="583837917" sldId="257"/>
            <ac:spMk id="25" creationId="{2955CDF5-4D44-48D6-AAEF-679F278484AE}"/>
          </ac:spMkLst>
        </pc:spChg>
        <pc:spChg chg="del">
          <ac:chgData name="Justin Morris" userId="9e1d38b6-f5df-47bf-b958-303cd0640e75" providerId="ADAL" clId="{96A1DFFF-6E14-494F-8DE9-5C1FB1D9768F}" dt="2021-10-05T23:29:44.360" v="21" actId="478"/>
          <ac:spMkLst>
            <pc:docMk/>
            <pc:sldMk cId="583837917" sldId="257"/>
            <ac:spMk id="27" creationId="{75703721-1D45-4592-96CE-84CE1BAC230E}"/>
          </ac:spMkLst>
        </pc:spChg>
        <pc:spChg chg="del">
          <ac:chgData name="Justin Morris" userId="9e1d38b6-f5df-47bf-b958-303cd0640e75" providerId="ADAL" clId="{96A1DFFF-6E14-494F-8DE9-5C1FB1D9768F}" dt="2021-10-05T23:29:44.360" v="21" actId="478"/>
          <ac:spMkLst>
            <pc:docMk/>
            <pc:sldMk cId="583837917" sldId="257"/>
            <ac:spMk id="29" creationId="{EB8EE242-6119-48B0-B97E-50137ED49A5C}"/>
          </ac:spMkLst>
        </pc:spChg>
        <pc:spChg chg="del">
          <ac:chgData name="Justin Morris" userId="9e1d38b6-f5df-47bf-b958-303cd0640e75" providerId="ADAL" clId="{96A1DFFF-6E14-494F-8DE9-5C1FB1D9768F}" dt="2021-10-05T23:29:44.360" v="21" actId="478"/>
          <ac:spMkLst>
            <pc:docMk/>
            <pc:sldMk cId="583837917" sldId="257"/>
            <ac:spMk id="32" creationId="{5B236E9B-575E-4E06-9FBF-F8A8B0321101}"/>
          </ac:spMkLst>
        </pc:spChg>
        <pc:spChg chg="del">
          <ac:chgData name="Justin Morris" userId="9e1d38b6-f5df-47bf-b958-303cd0640e75" providerId="ADAL" clId="{96A1DFFF-6E14-494F-8DE9-5C1FB1D9768F}" dt="2021-10-05T23:29:44.360" v="21" actId="478"/>
          <ac:spMkLst>
            <pc:docMk/>
            <pc:sldMk cId="583837917" sldId="257"/>
            <ac:spMk id="33" creationId="{C6B3DE32-0D1C-4962-9278-8EFFCFBE16ED}"/>
          </ac:spMkLst>
        </pc:spChg>
        <pc:spChg chg="del">
          <ac:chgData name="Justin Morris" userId="9e1d38b6-f5df-47bf-b958-303cd0640e75" providerId="ADAL" clId="{96A1DFFF-6E14-494F-8DE9-5C1FB1D9768F}" dt="2021-10-05T23:29:44.360" v="21" actId="478"/>
          <ac:spMkLst>
            <pc:docMk/>
            <pc:sldMk cId="583837917" sldId="257"/>
            <ac:spMk id="35" creationId="{32FB25EB-1901-45AB-B614-20C978BD1680}"/>
          </ac:spMkLst>
        </pc:spChg>
        <pc:spChg chg="del">
          <ac:chgData name="Justin Morris" userId="9e1d38b6-f5df-47bf-b958-303cd0640e75" providerId="ADAL" clId="{96A1DFFF-6E14-494F-8DE9-5C1FB1D9768F}" dt="2021-10-05T23:29:44.360" v="21" actId="478"/>
          <ac:spMkLst>
            <pc:docMk/>
            <pc:sldMk cId="583837917" sldId="257"/>
            <ac:spMk id="37" creationId="{71D8EB53-D219-404D-BF62-7220E692D18C}"/>
          </ac:spMkLst>
        </pc:spChg>
        <pc:spChg chg="del">
          <ac:chgData name="Justin Morris" userId="9e1d38b6-f5df-47bf-b958-303cd0640e75" providerId="ADAL" clId="{96A1DFFF-6E14-494F-8DE9-5C1FB1D9768F}" dt="2021-10-05T23:29:44.360" v="21" actId="478"/>
          <ac:spMkLst>
            <pc:docMk/>
            <pc:sldMk cId="583837917" sldId="257"/>
            <ac:spMk id="38" creationId="{64D470D7-014F-4B78-B065-69A8A1A8D85F}"/>
          </ac:spMkLst>
        </pc:spChg>
        <pc:spChg chg="del">
          <ac:chgData name="Justin Morris" userId="9e1d38b6-f5df-47bf-b958-303cd0640e75" providerId="ADAL" clId="{96A1DFFF-6E14-494F-8DE9-5C1FB1D9768F}" dt="2021-10-05T23:29:44.360" v="21" actId="478"/>
          <ac:spMkLst>
            <pc:docMk/>
            <pc:sldMk cId="583837917" sldId="257"/>
            <ac:spMk id="39" creationId="{AD4AD253-1F8D-4E7C-9C8F-41ABD4B20E8D}"/>
          </ac:spMkLst>
        </pc:spChg>
        <pc:spChg chg="del">
          <ac:chgData name="Justin Morris" userId="9e1d38b6-f5df-47bf-b958-303cd0640e75" providerId="ADAL" clId="{96A1DFFF-6E14-494F-8DE9-5C1FB1D9768F}" dt="2021-10-05T23:29:44.360" v="21" actId="478"/>
          <ac:spMkLst>
            <pc:docMk/>
            <pc:sldMk cId="583837917" sldId="257"/>
            <ac:spMk id="40" creationId="{11D7E22F-1D76-44EE-8D9A-617716F3B77C}"/>
          </ac:spMkLst>
        </pc:spChg>
        <pc:spChg chg="del">
          <ac:chgData name="Justin Morris" userId="9e1d38b6-f5df-47bf-b958-303cd0640e75" providerId="ADAL" clId="{96A1DFFF-6E14-494F-8DE9-5C1FB1D9768F}" dt="2021-10-05T23:29:44.360" v="21" actId="478"/>
          <ac:spMkLst>
            <pc:docMk/>
            <pc:sldMk cId="583837917" sldId="257"/>
            <ac:spMk id="41" creationId="{1F66C6CF-354F-4BA3-8697-AC1369FFB540}"/>
          </ac:spMkLst>
        </pc:spChg>
        <pc:spChg chg="del">
          <ac:chgData name="Justin Morris" userId="9e1d38b6-f5df-47bf-b958-303cd0640e75" providerId="ADAL" clId="{96A1DFFF-6E14-494F-8DE9-5C1FB1D9768F}" dt="2021-10-05T23:29:44.360" v="21" actId="478"/>
          <ac:spMkLst>
            <pc:docMk/>
            <pc:sldMk cId="583837917" sldId="257"/>
            <ac:spMk id="42" creationId="{C9B6903E-F55C-4236-9594-DCB68E9B594E}"/>
          </ac:spMkLst>
        </pc:spChg>
        <pc:spChg chg="del">
          <ac:chgData name="Justin Morris" userId="9e1d38b6-f5df-47bf-b958-303cd0640e75" providerId="ADAL" clId="{96A1DFFF-6E14-494F-8DE9-5C1FB1D9768F}" dt="2021-10-05T23:29:44.360" v="21" actId="478"/>
          <ac:spMkLst>
            <pc:docMk/>
            <pc:sldMk cId="583837917" sldId="257"/>
            <ac:spMk id="43" creationId="{F4AE703A-4BD2-4581-A1B6-6ADADFDFDDD9}"/>
          </ac:spMkLst>
        </pc:spChg>
        <pc:spChg chg="del">
          <ac:chgData name="Justin Morris" userId="9e1d38b6-f5df-47bf-b958-303cd0640e75" providerId="ADAL" clId="{96A1DFFF-6E14-494F-8DE9-5C1FB1D9768F}" dt="2021-10-05T23:29:44.360" v="21" actId="478"/>
          <ac:spMkLst>
            <pc:docMk/>
            <pc:sldMk cId="583837917" sldId="257"/>
            <ac:spMk id="47" creationId="{6B621116-86F4-4E0B-AF4C-529AF9A5AFE8}"/>
          </ac:spMkLst>
        </pc:spChg>
        <pc:spChg chg="del">
          <ac:chgData name="Justin Morris" userId="9e1d38b6-f5df-47bf-b958-303cd0640e75" providerId="ADAL" clId="{96A1DFFF-6E14-494F-8DE9-5C1FB1D9768F}" dt="2021-10-05T23:29:44.360" v="21" actId="478"/>
          <ac:spMkLst>
            <pc:docMk/>
            <pc:sldMk cId="583837917" sldId="257"/>
            <ac:spMk id="48" creationId="{DE17C45D-B6FF-4BE6-B669-6BF71BAAEA80}"/>
          </ac:spMkLst>
        </pc:spChg>
        <pc:spChg chg="del">
          <ac:chgData name="Justin Morris" userId="9e1d38b6-f5df-47bf-b958-303cd0640e75" providerId="ADAL" clId="{96A1DFFF-6E14-494F-8DE9-5C1FB1D9768F}" dt="2021-10-05T23:29:44.360" v="21" actId="478"/>
          <ac:spMkLst>
            <pc:docMk/>
            <pc:sldMk cId="583837917" sldId="257"/>
            <ac:spMk id="56" creationId="{D3AF8A1A-0E8C-470A-BAA2-927162F9AAE0}"/>
          </ac:spMkLst>
        </pc:spChg>
        <pc:spChg chg="del">
          <ac:chgData name="Justin Morris" userId="9e1d38b6-f5df-47bf-b958-303cd0640e75" providerId="ADAL" clId="{96A1DFFF-6E14-494F-8DE9-5C1FB1D9768F}" dt="2021-10-05T23:29:44.360" v="21" actId="478"/>
          <ac:spMkLst>
            <pc:docMk/>
            <pc:sldMk cId="583837917" sldId="257"/>
            <ac:spMk id="60" creationId="{38165FBE-5410-4E00-AA54-70CD03CA95F4}"/>
          </ac:spMkLst>
        </pc:spChg>
        <pc:spChg chg="del">
          <ac:chgData name="Justin Morris" userId="9e1d38b6-f5df-47bf-b958-303cd0640e75" providerId="ADAL" clId="{96A1DFFF-6E14-494F-8DE9-5C1FB1D9768F}" dt="2021-10-05T23:29:44.360" v="21" actId="478"/>
          <ac:spMkLst>
            <pc:docMk/>
            <pc:sldMk cId="583837917" sldId="257"/>
            <ac:spMk id="61" creationId="{D9092CFB-4B54-4113-9DDC-3BDC50EA3451}"/>
          </ac:spMkLst>
        </pc:spChg>
        <pc:spChg chg="del">
          <ac:chgData name="Justin Morris" userId="9e1d38b6-f5df-47bf-b958-303cd0640e75" providerId="ADAL" clId="{96A1DFFF-6E14-494F-8DE9-5C1FB1D9768F}" dt="2021-10-05T23:29:44.360" v="21" actId="478"/>
          <ac:spMkLst>
            <pc:docMk/>
            <pc:sldMk cId="583837917" sldId="257"/>
            <ac:spMk id="65" creationId="{DEF4869B-0284-4F55-96D0-B597AD3ED13D}"/>
          </ac:spMkLst>
        </pc:spChg>
        <pc:spChg chg="del">
          <ac:chgData name="Justin Morris" userId="9e1d38b6-f5df-47bf-b958-303cd0640e75" providerId="ADAL" clId="{96A1DFFF-6E14-494F-8DE9-5C1FB1D9768F}" dt="2021-10-05T23:29:44.360" v="21" actId="478"/>
          <ac:spMkLst>
            <pc:docMk/>
            <pc:sldMk cId="583837917" sldId="257"/>
            <ac:spMk id="69" creationId="{AAF1B8E8-9E27-4602-9CEA-E3EF09BA48D5}"/>
          </ac:spMkLst>
        </pc:spChg>
        <pc:spChg chg="del">
          <ac:chgData name="Justin Morris" userId="9e1d38b6-f5df-47bf-b958-303cd0640e75" providerId="ADAL" clId="{96A1DFFF-6E14-494F-8DE9-5C1FB1D9768F}" dt="2021-10-05T23:29:44.360" v="21" actId="478"/>
          <ac:spMkLst>
            <pc:docMk/>
            <pc:sldMk cId="583837917" sldId="257"/>
            <ac:spMk id="70" creationId="{6356BF8C-1A52-4648-8EB6-07DDE21FC2B7}"/>
          </ac:spMkLst>
        </pc:spChg>
        <pc:spChg chg="del">
          <ac:chgData name="Justin Morris" userId="9e1d38b6-f5df-47bf-b958-303cd0640e75" providerId="ADAL" clId="{96A1DFFF-6E14-494F-8DE9-5C1FB1D9768F}" dt="2021-10-05T23:29:44.360" v="21" actId="478"/>
          <ac:spMkLst>
            <pc:docMk/>
            <pc:sldMk cId="583837917" sldId="257"/>
            <ac:spMk id="72" creationId="{F90ED840-D463-4C9F-B9A9-FF2918FF45CA}"/>
          </ac:spMkLst>
        </pc:spChg>
        <pc:spChg chg="del">
          <ac:chgData name="Justin Morris" userId="9e1d38b6-f5df-47bf-b958-303cd0640e75" providerId="ADAL" clId="{96A1DFFF-6E14-494F-8DE9-5C1FB1D9768F}" dt="2021-10-05T23:29:44.360" v="21" actId="478"/>
          <ac:spMkLst>
            <pc:docMk/>
            <pc:sldMk cId="583837917" sldId="257"/>
            <ac:spMk id="73" creationId="{EDEAF527-C3B9-43C7-BCF9-80684CD56786}"/>
          </ac:spMkLst>
        </pc:spChg>
        <pc:spChg chg="del">
          <ac:chgData name="Justin Morris" userId="9e1d38b6-f5df-47bf-b958-303cd0640e75" providerId="ADAL" clId="{96A1DFFF-6E14-494F-8DE9-5C1FB1D9768F}" dt="2021-10-05T23:29:44.360" v="21" actId="478"/>
          <ac:spMkLst>
            <pc:docMk/>
            <pc:sldMk cId="583837917" sldId="257"/>
            <ac:spMk id="76" creationId="{ED69D8EC-92DB-4560-965F-C53FEB836DEA}"/>
          </ac:spMkLst>
        </pc:spChg>
        <pc:spChg chg="del">
          <ac:chgData name="Justin Morris" userId="9e1d38b6-f5df-47bf-b958-303cd0640e75" providerId="ADAL" clId="{96A1DFFF-6E14-494F-8DE9-5C1FB1D9768F}" dt="2021-10-05T23:29:44.360" v="21" actId="478"/>
          <ac:spMkLst>
            <pc:docMk/>
            <pc:sldMk cId="583837917" sldId="257"/>
            <ac:spMk id="77" creationId="{6DD551A2-645B-491E-BB17-6E056BC57A9D}"/>
          </ac:spMkLst>
        </pc:spChg>
        <pc:spChg chg="del">
          <ac:chgData name="Justin Morris" userId="9e1d38b6-f5df-47bf-b958-303cd0640e75" providerId="ADAL" clId="{96A1DFFF-6E14-494F-8DE9-5C1FB1D9768F}" dt="2021-10-05T23:29:44.360" v="21" actId="478"/>
          <ac:spMkLst>
            <pc:docMk/>
            <pc:sldMk cId="583837917" sldId="257"/>
            <ac:spMk id="78" creationId="{6889285A-E04E-4079-B545-62CC5C807808}"/>
          </ac:spMkLst>
        </pc:spChg>
        <pc:spChg chg="del">
          <ac:chgData name="Justin Morris" userId="9e1d38b6-f5df-47bf-b958-303cd0640e75" providerId="ADAL" clId="{96A1DFFF-6E14-494F-8DE9-5C1FB1D9768F}" dt="2021-10-05T23:29:44.360" v="21" actId="478"/>
          <ac:spMkLst>
            <pc:docMk/>
            <pc:sldMk cId="583837917" sldId="257"/>
            <ac:spMk id="81" creationId="{88D9EFAB-7377-4911-91BE-BB61BF05E246}"/>
          </ac:spMkLst>
        </pc:spChg>
        <pc:spChg chg="del">
          <ac:chgData name="Justin Morris" userId="9e1d38b6-f5df-47bf-b958-303cd0640e75" providerId="ADAL" clId="{96A1DFFF-6E14-494F-8DE9-5C1FB1D9768F}" dt="2021-10-05T23:29:44.360" v="21" actId="478"/>
          <ac:spMkLst>
            <pc:docMk/>
            <pc:sldMk cId="583837917" sldId="257"/>
            <ac:spMk id="82" creationId="{73677E3A-92C3-4108-B9EE-6A2E7F28C2FF}"/>
          </ac:spMkLst>
        </pc:spChg>
        <pc:spChg chg="del">
          <ac:chgData name="Justin Morris" userId="9e1d38b6-f5df-47bf-b958-303cd0640e75" providerId="ADAL" clId="{96A1DFFF-6E14-494F-8DE9-5C1FB1D9768F}" dt="2021-10-05T23:29:44.360" v="21" actId="478"/>
          <ac:spMkLst>
            <pc:docMk/>
            <pc:sldMk cId="583837917" sldId="257"/>
            <ac:spMk id="88" creationId="{33171AC3-16B1-4779-B394-F81E1CEFEC39}"/>
          </ac:spMkLst>
        </pc:spChg>
        <pc:spChg chg="del">
          <ac:chgData name="Justin Morris" userId="9e1d38b6-f5df-47bf-b958-303cd0640e75" providerId="ADAL" clId="{96A1DFFF-6E14-494F-8DE9-5C1FB1D9768F}" dt="2021-10-05T23:29:44.360" v="21" actId="478"/>
          <ac:spMkLst>
            <pc:docMk/>
            <pc:sldMk cId="583837917" sldId="257"/>
            <ac:spMk id="91" creationId="{890EA102-43D6-4EFF-87ED-A944F57DB3BA}"/>
          </ac:spMkLst>
        </pc:spChg>
        <pc:spChg chg="del">
          <ac:chgData name="Justin Morris" userId="9e1d38b6-f5df-47bf-b958-303cd0640e75" providerId="ADAL" clId="{96A1DFFF-6E14-494F-8DE9-5C1FB1D9768F}" dt="2021-10-05T23:29:44.360" v="21" actId="478"/>
          <ac:spMkLst>
            <pc:docMk/>
            <pc:sldMk cId="583837917" sldId="257"/>
            <ac:spMk id="92" creationId="{9D76D7F6-BFE6-47C3-ACF8-FBA13621F1BC}"/>
          </ac:spMkLst>
        </pc:spChg>
        <pc:spChg chg="del">
          <ac:chgData name="Justin Morris" userId="9e1d38b6-f5df-47bf-b958-303cd0640e75" providerId="ADAL" clId="{96A1DFFF-6E14-494F-8DE9-5C1FB1D9768F}" dt="2021-10-05T23:29:44.360" v="21" actId="478"/>
          <ac:spMkLst>
            <pc:docMk/>
            <pc:sldMk cId="583837917" sldId="257"/>
            <ac:spMk id="93" creationId="{49889A4C-7D00-47E6-AB53-4C909E60D8D5}"/>
          </ac:spMkLst>
        </pc:spChg>
        <pc:spChg chg="del">
          <ac:chgData name="Justin Morris" userId="9e1d38b6-f5df-47bf-b958-303cd0640e75" providerId="ADAL" clId="{96A1DFFF-6E14-494F-8DE9-5C1FB1D9768F}" dt="2021-10-05T23:29:44.360" v="21" actId="478"/>
          <ac:spMkLst>
            <pc:docMk/>
            <pc:sldMk cId="583837917" sldId="257"/>
            <ac:spMk id="99" creationId="{C8051218-7B21-453C-B970-410379A0314A}"/>
          </ac:spMkLst>
        </pc:spChg>
        <pc:spChg chg="del">
          <ac:chgData name="Justin Morris" userId="9e1d38b6-f5df-47bf-b958-303cd0640e75" providerId="ADAL" clId="{96A1DFFF-6E14-494F-8DE9-5C1FB1D9768F}" dt="2021-10-05T23:29:44.360" v="21" actId="478"/>
          <ac:spMkLst>
            <pc:docMk/>
            <pc:sldMk cId="583837917" sldId="257"/>
            <ac:spMk id="111" creationId="{7ED9777D-E1A1-4E94-94C0-39E7F544AEF5}"/>
          </ac:spMkLst>
        </pc:spChg>
        <pc:spChg chg="del">
          <ac:chgData name="Justin Morris" userId="9e1d38b6-f5df-47bf-b958-303cd0640e75" providerId="ADAL" clId="{96A1DFFF-6E14-494F-8DE9-5C1FB1D9768F}" dt="2021-10-05T23:29:44.360" v="21" actId="478"/>
          <ac:spMkLst>
            <pc:docMk/>
            <pc:sldMk cId="583837917" sldId="257"/>
            <ac:spMk id="114" creationId="{C344AFB3-B5B8-4587-A6B7-3DE514E077F7}"/>
          </ac:spMkLst>
        </pc:spChg>
        <pc:spChg chg="del">
          <ac:chgData name="Justin Morris" userId="9e1d38b6-f5df-47bf-b958-303cd0640e75" providerId="ADAL" clId="{96A1DFFF-6E14-494F-8DE9-5C1FB1D9768F}" dt="2021-10-05T23:29:44.360" v="21" actId="478"/>
          <ac:spMkLst>
            <pc:docMk/>
            <pc:sldMk cId="583837917" sldId="257"/>
            <ac:spMk id="115" creationId="{859E8584-7251-466B-8291-B126DB548EA3}"/>
          </ac:spMkLst>
        </pc:spChg>
        <pc:spChg chg="del">
          <ac:chgData name="Justin Morris" userId="9e1d38b6-f5df-47bf-b958-303cd0640e75" providerId="ADAL" clId="{96A1DFFF-6E14-494F-8DE9-5C1FB1D9768F}" dt="2021-10-05T23:29:44.360" v="21" actId="478"/>
          <ac:spMkLst>
            <pc:docMk/>
            <pc:sldMk cId="583837917" sldId="257"/>
            <ac:spMk id="116" creationId="{0A2B89C9-8E78-40E9-B008-4D94F8E2A2D3}"/>
          </ac:spMkLst>
        </pc:spChg>
        <pc:spChg chg="del">
          <ac:chgData name="Justin Morris" userId="9e1d38b6-f5df-47bf-b958-303cd0640e75" providerId="ADAL" clId="{96A1DFFF-6E14-494F-8DE9-5C1FB1D9768F}" dt="2021-10-05T23:29:44.360" v="21" actId="478"/>
          <ac:spMkLst>
            <pc:docMk/>
            <pc:sldMk cId="583837917" sldId="257"/>
            <ac:spMk id="117" creationId="{41B09EF9-9063-4C6A-9C15-835B7639B5E9}"/>
          </ac:spMkLst>
        </pc:spChg>
        <pc:spChg chg="del">
          <ac:chgData name="Justin Morris" userId="9e1d38b6-f5df-47bf-b958-303cd0640e75" providerId="ADAL" clId="{96A1DFFF-6E14-494F-8DE9-5C1FB1D9768F}" dt="2021-10-05T23:29:44.360" v="21" actId="478"/>
          <ac:spMkLst>
            <pc:docMk/>
            <pc:sldMk cId="583837917" sldId="257"/>
            <ac:spMk id="122" creationId="{F103F250-CC11-4234-B5A8-79939B5A34D7}"/>
          </ac:spMkLst>
        </pc:spChg>
        <pc:spChg chg="del">
          <ac:chgData name="Justin Morris" userId="9e1d38b6-f5df-47bf-b958-303cd0640e75" providerId="ADAL" clId="{96A1DFFF-6E14-494F-8DE9-5C1FB1D9768F}" dt="2021-10-05T23:29:44.360" v="21" actId="478"/>
          <ac:spMkLst>
            <pc:docMk/>
            <pc:sldMk cId="583837917" sldId="257"/>
            <ac:spMk id="123" creationId="{0025B186-DB9D-4A50-851C-67993A7A41F8}"/>
          </ac:spMkLst>
        </pc:spChg>
        <pc:spChg chg="del">
          <ac:chgData name="Justin Morris" userId="9e1d38b6-f5df-47bf-b958-303cd0640e75" providerId="ADAL" clId="{96A1DFFF-6E14-494F-8DE9-5C1FB1D9768F}" dt="2021-10-05T23:29:44.360" v="21" actId="478"/>
          <ac:spMkLst>
            <pc:docMk/>
            <pc:sldMk cId="583837917" sldId="257"/>
            <ac:spMk id="125" creationId="{8A2CAC2F-68A2-4AC1-9F14-AADB30C92964}"/>
          </ac:spMkLst>
        </pc:spChg>
        <pc:spChg chg="del">
          <ac:chgData name="Justin Morris" userId="9e1d38b6-f5df-47bf-b958-303cd0640e75" providerId="ADAL" clId="{96A1DFFF-6E14-494F-8DE9-5C1FB1D9768F}" dt="2021-10-05T23:29:44.360" v="21" actId="478"/>
          <ac:spMkLst>
            <pc:docMk/>
            <pc:sldMk cId="583837917" sldId="257"/>
            <ac:spMk id="126" creationId="{9EAA253D-CF06-4870-B241-06C93956E680}"/>
          </ac:spMkLst>
        </pc:spChg>
        <pc:spChg chg="del">
          <ac:chgData name="Justin Morris" userId="9e1d38b6-f5df-47bf-b958-303cd0640e75" providerId="ADAL" clId="{96A1DFFF-6E14-494F-8DE9-5C1FB1D9768F}" dt="2021-10-05T23:29:44.360" v="21" actId="478"/>
          <ac:spMkLst>
            <pc:docMk/>
            <pc:sldMk cId="583837917" sldId="257"/>
            <ac:spMk id="127" creationId="{8BA79FF5-E0A3-4466-94E7-72841B99A655}"/>
          </ac:spMkLst>
        </pc:spChg>
        <pc:spChg chg="del">
          <ac:chgData name="Justin Morris" userId="9e1d38b6-f5df-47bf-b958-303cd0640e75" providerId="ADAL" clId="{96A1DFFF-6E14-494F-8DE9-5C1FB1D9768F}" dt="2021-10-05T23:29:44.360" v="21" actId="478"/>
          <ac:spMkLst>
            <pc:docMk/>
            <pc:sldMk cId="583837917" sldId="257"/>
            <ac:spMk id="128" creationId="{86CA49F3-88CF-4AE7-AA93-36B9AE35589F}"/>
          </ac:spMkLst>
        </pc:spChg>
        <pc:spChg chg="del">
          <ac:chgData name="Justin Morris" userId="9e1d38b6-f5df-47bf-b958-303cd0640e75" providerId="ADAL" clId="{96A1DFFF-6E14-494F-8DE9-5C1FB1D9768F}" dt="2021-10-05T23:29:44.360" v="21" actId="478"/>
          <ac:spMkLst>
            <pc:docMk/>
            <pc:sldMk cId="583837917" sldId="257"/>
            <ac:spMk id="133" creationId="{49523FEB-B298-4B22-A4A9-F624ADBB092A}"/>
          </ac:spMkLst>
        </pc:spChg>
        <pc:spChg chg="del">
          <ac:chgData name="Justin Morris" userId="9e1d38b6-f5df-47bf-b958-303cd0640e75" providerId="ADAL" clId="{96A1DFFF-6E14-494F-8DE9-5C1FB1D9768F}" dt="2021-10-05T23:29:44.360" v="21" actId="478"/>
          <ac:spMkLst>
            <pc:docMk/>
            <pc:sldMk cId="583837917" sldId="257"/>
            <ac:spMk id="134" creationId="{804CDD58-7CBD-4F0B-A170-67D473AC44AB}"/>
          </ac:spMkLst>
        </pc:spChg>
        <pc:spChg chg="del">
          <ac:chgData name="Justin Morris" userId="9e1d38b6-f5df-47bf-b958-303cd0640e75" providerId="ADAL" clId="{96A1DFFF-6E14-494F-8DE9-5C1FB1D9768F}" dt="2021-10-05T23:29:44.360" v="21" actId="478"/>
          <ac:spMkLst>
            <pc:docMk/>
            <pc:sldMk cId="583837917" sldId="257"/>
            <ac:spMk id="137" creationId="{A6361787-B27F-4C1B-AF32-6DFD79AF43BF}"/>
          </ac:spMkLst>
        </pc:spChg>
        <pc:spChg chg="del">
          <ac:chgData name="Justin Morris" userId="9e1d38b6-f5df-47bf-b958-303cd0640e75" providerId="ADAL" clId="{96A1DFFF-6E14-494F-8DE9-5C1FB1D9768F}" dt="2021-10-05T23:29:44.360" v="21" actId="478"/>
          <ac:spMkLst>
            <pc:docMk/>
            <pc:sldMk cId="583837917" sldId="257"/>
            <ac:spMk id="139" creationId="{845E8505-89E2-4559-B4C2-A889A5B0F03E}"/>
          </ac:spMkLst>
        </pc:spChg>
        <pc:spChg chg="del">
          <ac:chgData name="Justin Morris" userId="9e1d38b6-f5df-47bf-b958-303cd0640e75" providerId="ADAL" clId="{96A1DFFF-6E14-494F-8DE9-5C1FB1D9768F}" dt="2021-10-05T23:29:44.360" v="21" actId="478"/>
          <ac:spMkLst>
            <pc:docMk/>
            <pc:sldMk cId="583837917" sldId="257"/>
            <ac:spMk id="142" creationId="{CFBB00F1-00C3-4182-BC42-ED27CA15D911}"/>
          </ac:spMkLst>
        </pc:spChg>
        <pc:spChg chg="del">
          <ac:chgData name="Justin Morris" userId="9e1d38b6-f5df-47bf-b958-303cd0640e75" providerId="ADAL" clId="{96A1DFFF-6E14-494F-8DE9-5C1FB1D9768F}" dt="2021-10-05T23:29:44.360" v="21" actId="478"/>
          <ac:spMkLst>
            <pc:docMk/>
            <pc:sldMk cId="583837917" sldId="257"/>
            <ac:spMk id="156" creationId="{34E1D150-0C2C-4B56-BACA-C382B10249EC}"/>
          </ac:spMkLst>
        </pc:spChg>
        <pc:spChg chg="del">
          <ac:chgData name="Justin Morris" userId="9e1d38b6-f5df-47bf-b958-303cd0640e75" providerId="ADAL" clId="{96A1DFFF-6E14-494F-8DE9-5C1FB1D9768F}" dt="2021-10-05T23:29:44.360" v="21" actId="478"/>
          <ac:spMkLst>
            <pc:docMk/>
            <pc:sldMk cId="583837917" sldId="257"/>
            <ac:spMk id="157" creationId="{2B4A81E7-4D84-4A4C-A581-0EC1E0F56EC8}"/>
          </ac:spMkLst>
        </pc:spChg>
        <pc:spChg chg="del">
          <ac:chgData name="Justin Morris" userId="9e1d38b6-f5df-47bf-b958-303cd0640e75" providerId="ADAL" clId="{96A1DFFF-6E14-494F-8DE9-5C1FB1D9768F}" dt="2021-10-05T23:29:44.360" v="21" actId="478"/>
          <ac:spMkLst>
            <pc:docMk/>
            <pc:sldMk cId="583837917" sldId="257"/>
            <ac:spMk id="162" creationId="{89561946-B0B7-41A9-9C4C-E9EDE30CD75D}"/>
          </ac:spMkLst>
        </pc:spChg>
        <pc:spChg chg="del">
          <ac:chgData name="Justin Morris" userId="9e1d38b6-f5df-47bf-b958-303cd0640e75" providerId="ADAL" clId="{96A1DFFF-6E14-494F-8DE9-5C1FB1D9768F}" dt="2021-10-05T23:29:44.360" v="21" actId="478"/>
          <ac:spMkLst>
            <pc:docMk/>
            <pc:sldMk cId="583837917" sldId="257"/>
            <ac:spMk id="163" creationId="{282D8111-CBDF-4AC6-AA58-AD83E19DACEE}"/>
          </ac:spMkLst>
        </pc:spChg>
        <pc:spChg chg="del">
          <ac:chgData name="Justin Morris" userId="9e1d38b6-f5df-47bf-b958-303cd0640e75" providerId="ADAL" clId="{96A1DFFF-6E14-494F-8DE9-5C1FB1D9768F}" dt="2021-10-05T23:29:44.360" v="21" actId="478"/>
          <ac:spMkLst>
            <pc:docMk/>
            <pc:sldMk cId="583837917" sldId="257"/>
            <ac:spMk id="164" creationId="{ABAC8CF4-8963-449A-BCCF-D565511706BF}"/>
          </ac:spMkLst>
        </pc:spChg>
        <pc:spChg chg="del">
          <ac:chgData name="Justin Morris" userId="9e1d38b6-f5df-47bf-b958-303cd0640e75" providerId="ADAL" clId="{96A1DFFF-6E14-494F-8DE9-5C1FB1D9768F}" dt="2021-10-05T23:29:44.360" v="21" actId="478"/>
          <ac:spMkLst>
            <pc:docMk/>
            <pc:sldMk cId="583837917" sldId="257"/>
            <ac:spMk id="167" creationId="{2009DF20-D401-4173-AA29-3D931A0B474B}"/>
          </ac:spMkLst>
        </pc:spChg>
        <pc:spChg chg="del">
          <ac:chgData name="Justin Morris" userId="9e1d38b6-f5df-47bf-b958-303cd0640e75" providerId="ADAL" clId="{96A1DFFF-6E14-494F-8DE9-5C1FB1D9768F}" dt="2021-10-05T23:29:44.360" v="21" actId="478"/>
          <ac:spMkLst>
            <pc:docMk/>
            <pc:sldMk cId="583837917" sldId="257"/>
            <ac:spMk id="175" creationId="{D7B1450C-9635-457A-830B-CA34758CA21F}"/>
          </ac:spMkLst>
        </pc:spChg>
        <pc:spChg chg="del">
          <ac:chgData name="Justin Morris" userId="9e1d38b6-f5df-47bf-b958-303cd0640e75" providerId="ADAL" clId="{96A1DFFF-6E14-494F-8DE9-5C1FB1D9768F}" dt="2021-10-05T23:29:44.360" v="21" actId="478"/>
          <ac:spMkLst>
            <pc:docMk/>
            <pc:sldMk cId="583837917" sldId="257"/>
            <ac:spMk id="180" creationId="{C1DEC8BC-09FA-4377-BB2C-8F00EF5072A0}"/>
          </ac:spMkLst>
        </pc:spChg>
        <pc:spChg chg="del">
          <ac:chgData name="Justin Morris" userId="9e1d38b6-f5df-47bf-b958-303cd0640e75" providerId="ADAL" clId="{96A1DFFF-6E14-494F-8DE9-5C1FB1D9768F}" dt="2021-10-05T23:29:44.360" v="21" actId="478"/>
          <ac:spMkLst>
            <pc:docMk/>
            <pc:sldMk cId="583837917" sldId="257"/>
            <ac:spMk id="183" creationId="{9759984F-36AA-45C2-9AF4-E369BC575684}"/>
          </ac:spMkLst>
        </pc:spChg>
        <pc:spChg chg="del">
          <ac:chgData name="Justin Morris" userId="9e1d38b6-f5df-47bf-b958-303cd0640e75" providerId="ADAL" clId="{96A1DFFF-6E14-494F-8DE9-5C1FB1D9768F}" dt="2021-10-05T23:29:44.360" v="21" actId="478"/>
          <ac:spMkLst>
            <pc:docMk/>
            <pc:sldMk cId="583837917" sldId="257"/>
            <ac:spMk id="184" creationId="{1E20213A-651B-4FD1-83FC-9267C2EA87DF}"/>
          </ac:spMkLst>
        </pc:spChg>
        <pc:spChg chg="del">
          <ac:chgData name="Justin Morris" userId="9e1d38b6-f5df-47bf-b958-303cd0640e75" providerId="ADAL" clId="{96A1DFFF-6E14-494F-8DE9-5C1FB1D9768F}" dt="2021-10-05T23:29:44.360" v="21" actId="478"/>
          <ac:spMkLst>
            <pc:docMk/>
            <pc:sldMk cId="583837917" sldId="257"/>
            <ac:spMk id="185" creationId="{D714DBCE-6340-46AE-9734-06E1F8B2E553}"/>
          </ac:spMkLst>
        </pc:spChg>
        <pc:spChg chg="del">
          <ac:chgData name="Justin Morris" userId="9e1d38b6-f5df-47bf-b958-303cd0640e75" providerId="ADAL" clId="{96A1DFFF-6E14-494F-8DE9-5C1FB1D9768F}" dt="2021-10-05T23:29:44.360" v="21" actId="478"/>
          <ac:spMkLst>
            <pc:docMk/>
            <pc:sldMk cId="583837917" sldId="257"/>
            <ac:spMk id="194" creationId="{218C3895-27E9-4B54-862C-0313CC964597}"/>
          </ac:spMkLst>
        </pc:spChg>
        <pc:spChg chg="del">
          <ac:chgData name="Justin Morris" userId="9e1d38b6-f5df-47bf-b958-303cd0640e75" providerId="ADAL" clId="{96A1DFFF-6E14-494F-8DE9-5C1FB1D9768F}" dt="2021-10-05T23:29:44.360" v="21" actId="478"/>
          <ac:spMkLst>
            <pc:docMk/>
            <pc:sldMk cId="583837917" sldId="257"/>
            <ac:spMk id="195" creationId="{A1316C44-D793-4E2F-A9F7-A949CF5B5B64}"/>
          </ac:spMkLst>
        </pc:spChg>
        <pc:spChg chg="del">
          <ac:chgData name="Justin Morris" userId="9e1d38b6-f5df-47bf-b958-303cd0640e75" providerId="ADAL" clId="{96A1DFFF-6E14-494F-8DE9-5C1FB1D9768F}" dt="2021-10-05T23:29:44.360" v="21" actId="478"/>
          <ac:spMkLst>
            <pc:docMk/>
            <pc:sldMk cId="583837917" sldId="257"/>
            <ac:spMk id="204" creationId="{6FA5A33D-3A81-4828-96B9-39A04114A7BC}"/>
          </ac:spMkLst>
        </pc:spChg>
        <pc:spChg chg="del">
          <ac:chgData name="Justin Morris" userId="9e1d38b6-f5df-47bf-b958-303cd0640e75" providerId="ADAL" clId="{96A1DFFF-6E14-494F-8DE9-5C1FB1D9768F}" dt="2021-10-05T23:29:44.360" v="21" actId="478"/>
          <ac:spMkLst>
            <pc:docMk/>
            <pc:sldMk cId="583837917" sldId="257"/>
            <ac:spMk id="265" creationId="{BF80AF78-A7C0-4777-B638-1FA59D301A20}"/>
          </ac:spMkLst>
        </pc:spChg>
        <pc:spChg chg="del">
          <ac:chgData name="Justin Morris" userId="9e1d38b6-f5df-47bf-b958-303cd0640e75" providerId="ADAL" clId="{96A1DFFF-6E14-494F-8DE9-5C1FB1D9768F}" dt="2021-10-05T23:29:44.360" v="21" actId="478"/>
          <ac:spMkLst>
            <pc:docMk/>
            <pc:sldMk cId="583837917" sldId="257"/>
            <ac:spMk id="267" creationId="{3235FB21-70F0-4FB2-B348-E86679BCF51C}"/>
          </ac:spMkLst>
        </pc:spChg>
        <pc:spChg chg="del">
          <ac:chgData name="Justin Morris" userId="9e1d38b6-f5df-47bf-b958-303cd0640e75" providerId="ADAL" clId="{96A1DFFF-6E14-494F-8DE9-5C1FB1D9768F}" dt="2021-10-05T23:29:44.360" v="21" actId="478"/>
          <ac:spMkLst>
            <pc:docMk/>
            <pc:sldMk cId="583837917" sldId="257"/>
            <ac:spMk id="268" creationId="{8DFB4635-DB1C-4EB6-99AF-FC604B5199A6}"/>
          </ac:spMkLst>
        </pc:spChg>
        <pc:spChg chg="del">
          <ac:chgData name="Justin Morris" userId="9e1d38b6-f5df-47bf-b958-303cd0640e75" providerId="ADAL" clId="{96A1DFFF-6E14-494F-8DE9-5C1FB1D9768F}" dt="2021-10-05T23:29:44.360" v="21" actId="478"/>
          <ac:spMkLst>
            <pc:docMk/>
            <pc:sldMk cId="583837917" sldId="257"/>
            <ac:spMk id="269" creationId="{50B80D78-E5E0-4028-8219-E98D72740EB5}"/>
          </ac:spMkLst>
        </pc:spChg>
        <pc:spChg chg="del">
          <ac:chgData name="Justin Morris" userId="9e1d38b6-f5df-47bf-b958-303cd0640e75" providerId="ADAL" clId="{96A1DFFF-6E14-494F-8DE9-5C1FB1D9768F}" dt="2021-10-05T23:29:44.360" v="21" actId="478"/>
          <ac:spMkLst>
            <pc:docMk/>
            <pc:sldMk cId="583837917" sldId="257"/>
            <ac:spMk id="270" creationId="{DDAC8CA4-3B76-4677-9735-5D28C93F3556}"/>
          </ac:spMkLst>
        </pc:spChg>
        <pc:spChg chg="del">
          <ac:chgData name="Justin Morris" userId="9e1d38b6-f5df-47bf-b958-303cd0640e75" providerId="ADAL" clId="{96A1DFFF-6E14-494F-8DE9-5C1FB1D9768F}" dt="2021-10-05T23:29:44.360" v="21" actId="478"/>
          <ac:spMkLst>
            <pc:docMk/>
            <pc:sldMk cId="583837917" sldId="257"/>
            <ac:spMk id="272" creationId="{0F150944-4E1C-4560-9D0F-40F7A0F63757}"/>
          </ac:spMkLst>
        </pc:spChg>
        <pc:spChg chg="del">
          <ac:chgData name="Justin Morris" userId="9e1d38b6-f5df-47bf-b958-303cd0640e75" providerId="ADAL" clId="{96A1DFFF-6E14-494F-8DE9-5C1FB1D9768F}" dt="2021-10-05T23:29:44.360" v="21" actId="478"/>
          <ac:spMkLst>
            <pc:docMk/>
            <pc:sldMk cId="583837917" sldId="257"/>
            <ac:spMk id="273" creationId="{C34D5C37-3DCD-40CB-A74E-7589A5928EF6}"/>
          </ac:spMkLst>
        </pc:spChg>
        <pc:graphicFrameChg chg="del mod">
          <ac:chgData name="Justin Morris" userId="9e1d38b6-f5df-47bf-b958-303cd0640e75" providerId="ADAL" clId="{96A1DFFF-6E14-494F-8DE9-5C1FB1D9768F}" dt="2021-10-05T23:43:25.630" v="308" actId="478"/>
          <ac:graphicFrameMkLst>
            <pc:docMk/>
            <pc:sldMk cId="583837917" sldId="257"/>
            <ac:graphicFrameMk id="15" creationId="{C6B6B6E9-C74D-4939-8FFB-1EC2534660CF}"/>
          </ac:graphicFrameMkLst>
        </pc:graphicFrameChg>
      </pc:sldChg>
      <pc:sldChg chg="addSp modSp add mod">
        <pc:chgData name="Justin Morris" userId="9e1d38b6-f5df-47bf-b958-303cd0640e75" providerId="ADAL" clId="{96A1DFFF-6E14-494F-8DE9-5C1FB1D9768F}" dt="2021-10-07T05:49:50.407" v="4070" actId="1035"/>
        <pc:sldMkLst>
          <pc:docMk/>
          <pc:sldMk cId="1598443589" sldId="257"/>
        </pc:sldMkLst>
        <pc:spChg chg="mod">
          <ac:chgData name="Justin Morris" userId="9e1d38b6-f5df-47bf-b958-303cd0640e75" providerId="ADAL" clId="{96A1DFFF-6E14-494F-8DE9-5C1FB1D9768F}" dt="2021-10-07T01:44:14.167" v="4040" actId="1035"/>
          <ac:spMkLst>
            <pc:docMk/>
            <pc:sldMk cId="1598443589" sldId="257"/>
            <ac:spMk id="4" creationId="{8F6A2106-5643-4544-B4EB-8A174BA489C7}"/>
          </ac:spMkLst>
        </pc:spChg>
        <pc:spChg chg="mod">
          <ac:chgData name="Justin Morris" userId="9e1d38b6-f5df-47bf-b958-303cd0640e75" providerId="ADAL" clId="{96A1DFFF-6E14-494F-8DE9-5C1FB1D9768F}" dt="2021-10-07T01:44:14.167" v="4040" actId="1035"/>
          <ac:spMkLst>
            <pc:docMk/>
            <pc:sldMk cId="1598443589" sldId="257"/>
            <ac:spMk id="5" creationId="{355D901E-6433-458B-B63C-BFE516068D1C}"/>
          </ac:spMkLst>
        </pc:spChg>
        <pc:spChg chg="mod">
          <ac:chgData name="Justin Morris" userId="9e1d38b6-f5df-47bf-b958-303cd0640e75" providerId="ADAL" clId="{96A1DFFF-6E14-494F-8DE9-5C1FB1D9768F}" dt="2021-10-07T01:44:14.167" v="4040" actId="1035"/>
          <ac:spMkLst>
            <pc:docMk/>
            <pc:sldMk cId="1598443589" sldId="257"/>
            <ac:spMk id="6" creationId="{5B22350F-9472-4F39-8AA8-9053A09966B6}"/>
          </ac:spMkLst>
        </pc:spChg>
        <pc:spChg chg="mod">
          <ac:chgData name="Justin Morris" userId="9e1d38b6-f5df-47bf-b958-303cd0640e75" providerId="ADAL" clId="{96A1DFFF-6E14-494F-8DE9-5C1FB1D9768F}" dt="2021-10-07T01:44:14.167" v="4040" actId="1035"/>
          <ac:spMkLst>
            <pc:docMk/>
            <pc:sldMk cId="1598443589" sldId="257"/>
            <ac:spMk id="7" creationId="{A3E26338-9572-4008-A907-942B52D0C086}"/>
          </ac:spMkLst>
        </pc:spChg>
        <pc:spChg chg="mod">
          <ac:chgData name="Justin Morris" userId="9e1d38b6-f5df-47bf-b958-303cd0640e75" providerId="ADAL" clId="{96A1DFFF-6E14-494F-8DE9-5C1FB1D9768F}" dt="2021-10-07T01:44:14.167" v="4040" actId="1035"/>
          <ac:spMkLst>
            <pc:docMk/>
            <pc:sldMk cId="1598443589" sldId="257"/>
            <ac:spMk id="8" creationId="{28D43406-D42A-4A20-83DE-C575A7DD5261}"/>
          </ac:spMkLst>
        </pc:spChg>
        <pc:spChg chg="mod">
          <ac:chgData name="Justin Morris" userId="9e1d38b6-f5df-47bf-b958-303cd0640e75" providerId="ADAL" clId="{96A1DFFF-6E14-494F-8DE9-5C1FB1D9768F}" dt="2021-10-07T01:44:14.167" v="4040" actId="1035"/>
          <ac:spMkLst>
            <pc:docMk/>
            <pc:sldMk cId="1598443589" sldId="257"/>
            <ac:spMk id="9" creationId="{B609105F-3631-402C-911F-C3D361E49626}"/>
          </ac:spMkLst>
        </pc:spChg>
        <pc:spChg chg="mod">
          <ac:chgData name="Justin Morris" userId="9e1d38b6-f5df-47bf-b958-303cd0640e75" providerId="ADAL" clId="{96A1DFFF-6E14-494F-8DE9-5C1FB1D9768F}" dt="2021-10-07T01:44:14.167" v="4040" actId="1035"/>
          <ac:spMkLst>
            <pc:docMk/>
            <pc:sldMk cId="1598443589" sldId="257"/>
            <ac:spMk id="10" creationId="{957E0DFC-64F5-48AC-B4D1-395FC3F997C2}"/>
          </ac:spMkLst>
        </pc:spChg>
        <pc:spChg chg="mod">
          <ac:chgData name="Justin Morris" userId="9e1d38b6-f5df-47bf-b958-303cd0640e75" providerId="ADAL" clId="{96A1DFFF-6E14-494F-8DE9-5C1FB1D9768F}" dt="2021-10-07T01:44:14.167" v="4040" actId="1035"/>
          <ac:spMkLst>
            <pc:docMk/>
            <pc:sldMk cId="1598443589" sldId="257"/>
            <ac:spMk id="11" creationId="{FA6D0F51-73FD-4858-B6E3-B046930F11DE}"/>
          </ac:spMkLst>
        </pc:spChg>
        <pc:spChg chg="mod">
          <ac:chgData name="Justin Morris" userId="9e1d38b6-f5df-47bf-b958-303cd0640e75" providerId="ADAL" clId="{96A1DFFF-6E14-494F-8DE9-5C1FB1D9768F}" dt="2021-10-07T01:44:14.167" v="4040" actId="1035"/>
          <ac:spMkLst>
            <pc:docMk/>
            <pc:sldMk cId="1598443589" sldId="257"/>
            <ac:spMk id="12" creationId="{334B3A07-286E-4CB9-8889-E6CCA7A1373A}"/>
          </ac:spMkLst>
        </pc:spChg>
        <pc:spChg chg="mod">
          <ac:chgData name="Justin Morris" userId="9e1d38b6-f5df-47bf-b958-303cd0640e75" providerId="ADAL" clId="{96A1DFFF-6E14-494F-8DE9-5C1FB1D9768F}" dt="2021-10-07T01:44:14.167" v="4040" actId="1035"/>
          <ac:spMkLst>
            <pc:docMk/>
            <pc:sldMk cId="1598443589" sldId="257"/>
            <ac:spMk id="13" creationId="{41831FBB-3086-40B4-949C-6A52DEC32F75}"/>
          </ac:spMkLst>
        </pc:spChg>
        <pc:spChg chg="mod">
          <ac:chgData name="Justin Morris" userId="9e1d38b6-f5df-47bf-b958-303cd0640e75" providerId="ADAL" clId="{96A1DFFF-6E14-494F-8DE9-5C1FB1D9768F}" dt="2021-10-07T01:44:14.167" v="4040" actId="1035"/>
          <ac:spMkLst>
            <pc:docMk/>
            <pc:sldMk cId="1598443589" sldId="257"/>
            <ac:spMk id="20" creationId="{D4867C69-939E-4DAA-9014-9383DFCF8EC4}"/>
          </ac:spMkLst>
        </pc:spChg>
        <pc:spChg chg="mod">
          <ac:chgData name="Justin Morris" userId="9e1d38b6-f5df-47bf-b958-303cd0640e75" providerId="ADAL" clId="{96A1DFFF-6E14-494F-8DE9-5C1FB1D9768F}" dt="2021-10-07T01:44:14.167" v="4040" actId="1035"/>
          <ac:spMkLst>
            <pc:docMk/>
            <pc:sldMk cId="1598443589" sldId="257"/>
            <ac:spMk id="21" creationId="{424499A6-8499-436B-B7B8-A2E5BF140232}"/>
          </ac:spMkLst>
        </pc:spChg>
        <pc:spChg chg="mod">
          <ac:chgData name="Justin Morris" userId="9e1d38b6-f5df-47bf-b958-303cd0640e75" providerId="ADAL" clId="{96A1DFFF-6E14-494F-8DE9-5C1FB1D9768F}" dt="2021-10-07T01:44:14.167" v="4040" actId="1035"/>
          <ac:spMkLst>
            <pc:docMk/>
            <pc:sldMk cId="1598443589" sldId="257"/>
            <ac:spMk id="23" creationId="{68530D78-17CA-449E-B6CD-7FDF693F87FA}"/>
          </ac:spMkLst>
        </pc:spChg>
        <pc:spChg chg="mod">
          <ac:chgData name="Justin Morris" userId="9e1d38b6-f5df-47bf-b958-303cd0640e75" providerId="ADAL" clId="{96A1DFFF-6E14-494F-8DE9-5C1FB1D9768F}" dt="2021-10-07T01:44:14.167" v="4040" actId="1035"/>
          <ac:spMkLst>
            <pc:docMk/>
            <pc:sldMk cId="1598443589" sldId="257"/>
            <ac:spMk id="25" creationId="{2955CDF5-4D44-48D6-AAEF-679F278484AE}"/>
          </ac:spMkLst>
        </pc:spChg>
        <pc:spChg chg="mod">
          <ac:chgData name="Justin Morris" userId="9e1d38b6-f5df-47bf-b958-303cd0640e75" providerId="ADAL" clId="{96A1DFFF-6E14-494F-8DE9-5C1FB1D9768F}" dt="2021-10-07T01:44:14.167" v="4040" actId="1035"/>
          <ac:spMkLst>
            <pc:docMk/>
            <pc:sldMk cId="1598443589" sldId="257"/>
            <ac:spMk id="27" creationId="{75703721-1D45-4592-96CE-84CE1BAC230E}"/>
          </ac:spMkLst>
        </pc:spChg>
        <pc:spChg chg="mod">
          <ac:chgData name="Justin Morris" userId="9e1d38b6-f5df-47bf-b958-303cd0640e75" providerId="ADAL" clId="{96A1DFFF-6E14-494F-8DE9-5C1FB1D9768F}" dt="2021-10-07T01:44:14.167" v="4040" actId="1035"/>
          <ac:spMkLst>
            <pc:docMk/>
            <pc:sldMk cId="1598443589" sldId="257"/>
            <ac:spMk id="29" creationId="{EB8EE242-6119-48B0-B97E-50137ED49A5C}"/>
          </ac:spMkLst>
        </pc:spChg>
        <pc:spChg chg="mod">
          <ac:chgData name="Justin Morris" userId="9e1d38b6-f5df-47bf-b958-303cd0640e75" providerId="ADAL" clId="{96A1DFFF-6E14-494F-8DE9-5C1FB1D9768F}" dt="2021-10-07T01:44:14.167" v="4040" actId="1035"/>
          <ac:spMkLst>
            <pc:docMk/>
            <pc:sldMk cId="1598443589" sldId="257"/>
            <ac:spMk id="32" creationId="{5B236E9B-575E-4E06-9FBF-F8A8B0321101}"/>
          </ac:spMkLst>
        </pc:spChg>
        <pc:spChg chg="mod">
          <ac:chgData name="Justin Morris" userId="9e1d38b6-f5df-47bf-b958-303cd0640e75" providerId="ADAL" clId="{96A1DFFF-6E14-494F-8DE9-5C1FB1D9768F}" dt="2021-10-07T01:44:14.167" v="4040" actId="1035"/>
          <ac:spMkLst>
            <pc:docMk/>
            <pc:sldMk cId="1598443589" sldId="257"/>
            <ac:spMk id="33" creationId="{C6B3DE32-0D1C-4962-9278-8EFFCFBE16ED}"/>
          </ac:spMkLst>
        </pc:spChg>
        <pc:spChg chg="mod">
          <ac:chgData name="Justin Morris" userId="9e1d38b6-f5df-47bf-b958-303cd0640e75" providerId="ADAL" clId="{96A1DFFF-6E14-494F-8DE9-5C1FB1D9768F}" dt="2021-10-07T01:44:14.167" v="4040" actId="1035"/>
          <ac:spMkLst>
            <pc:docMk/>
            <pc:sldMk cId="1598443589" sldId="257"/>
            <ac:spMk id="35" creationId="{32FB25EB-1901-45AB-B614-20C978BD1680}"/>
          </ac:spMkLst>
        </pc:spChg>
        <pc:spChg chg="mod">
          <ac:chgData name="Justin Morris" userId="9e1d38b6-f5df-47bf-b958-303cd0640e75" providerId="ADAL" clId="{96A1DFFF-6E14-494F-8DE9-5C1FB1D9768F}" dt="2021-10-07T01:44:14.167" v="4040" actId="1035"/>
          <ac:spMkLst>
            <pc:docMk/>
            <pc:sldMk cId="1598443589" sldId="257"/>
            <ac:spMk id="37" creationId="{71D8EB53-D219-404D-BF62-7220E692D18C}"/>
          </ac:spMkLst>
        </pc:spChg>
        <pc:spChg chg="mod">
          <ac:chgData name="Justin Morris" userId="9e1d38b6-f5df-47bf-b958-303cd0640e75" providerId="ADAL" clId="{96A1DFFF-6E14-494F-8DE9-5C1FB1D9768F}" dt="2021-10-07T01:44:14.167" v="4040" actId="1035"/>
          <ac:spMkLst>
            <pc:docMk/>
            <pc:sldMk cId="1598443589" sldId="257"/>
            <ac:spMk id="38" creationId="{64D470D7-014F-4B78-B065-69A8A1A8D85F}"/>
          </ac:spMkLst>
        </pc:spChg>
        <pc:spChg chg="mod">
          <ac:chgData name="Justin Morris" userId="9e1d38b6-f5df-47bf-b958-303cd0640e75" providerId="ADAL" clId="{96A1DFFF-6E14-494F-8DE9-5C1FB1D9768F}" dt="2021-10-07T01:44:14.167" v="4040" actId="1035"/>
          <ac:spMkLst>
            <pc:docMk/>
            <pc:sldMk cId="1598443589" sldId="257"/>
            <ac:spMk id="39" creationId="{AD4AD253-1F8D-4E7C-9C8F-41ABD4B20E8D}"/>
          </ac:spMkLst>
        </pc:spChg>
        <pc:spChg chg="mod">
          <ac:chgData name="Justin Morris" userId="9e1d38b6-f5df-47bf-b958-303cd0640e75" providerId="ADAL" clId="{96A1DFFF-6E14-494F-8DE9-5C1FB1D9768F}" dt="2021-10-07T01:44:14.167" v="4040" actId="1035"/>
          <ac:spMkLst>
            <pc:docMk/>
            <pc:sldMk cId="1598443589" sldId="257"/>
            <ac:spMk id="40" creationId="{11D7E22F-1D76-44EE-8D9A-617716F3B77C}"/>
          </ac:spMkLst>
        </pc:spChg>
        <pc:spChg chg="mod">
          <ac:chgData name="Justin Morris" userId="9e1d38b6-f5df-47bf-b958-303cd0640e75" providerId="ADAL" clId="{96A1DFFF-6E14-494F-8DE9-5C1FB1D9768F}" dt="2021-10-07T01:44:14.167" v="4040" actId="1035"/>
          <ac:spMkLst>
            <pc:docMk/>
            <pc:sldMk cId="1598443589" sldId="257"/>
            <ac:spMk id="41" creationId="{1F66C6CF-354F-4BA3-8697-AC1369FFB540}"/>
          </ac:spMkLst>
        </pc:spChg>
        <pc:spChg chg="mod">
          <ac:chgData name="Justin Morris" userId="9e1d38b6-f5df-47bf-b958-303cd0640e75" providerId="ADAL" clId="{96A1DFFF-6E14-494F-8DE9-5C1FB1D9768F}" dt="2021-10-07T01:44:14.167" v="4040" actId="1035"/>
          <ac:spMkLst>
            <pc:docMk/>
            <pc:sldMk cId="1598443589" sldId="257"/>
            <ac:spMk id="42" creationId="{C9B6903E-F55C-4236-9594-DCB68E9B594E}"/>
          </ac:spMkLst>
        </pc:spChg>
        <pc:spChg chg="mod">
          <ac:chgData name="Justin Morris" userId="9e1d38b6-f5df-47bf-b958-303cd0640e75" providerId="ADAL" clId="{96A1DFFF-6E14-494F-8DE9-5C1FB1D9768F}" dt="2021-10-07T01:44:14.167" v="4040" actId="1035"/>
          <ac:spMkLst>
            <pc:docMk/>
            <pc:sldMk cId="1598443589" sldId="257"/>
            <ac:spMk id="43" creationId="{F4AE703A-4BD2-4581-A1B6-6ADADFDFDDD9}"/>
          </ac:spMkLst>
        </pc:spChg>
        <pc:spChg chg="mod">
          <ac:chgData name="Justin Morris" userId="9e1d38b6-f5df-47bf-b958-303cd0640e75" providerId="ADAL" clId="{96A1DFFF-6E14-494F-8DE9-5C1FB1D9768F}" dt="2021-10-07T01:44:14.167" v="4040" actId="1035"/>
          <ac:spMkLst>
            <pc:docMk/>
            <pc:sldMk cId="1598443589" sldId="257"/>
            <ac:spMk id="47" creationId="{6B621116-86F4-4E0B-AF4C-529AF9A5AFE8}"/>
          </ac:spMkLst>
        </pc:spChg>
        <pc:spChg chg="mod">
          <ac:chgData name="Justin Morris" userId="9e1d38b6-f5df-47bf-b958-303cd0640e75" providerId="ADAL" clId="{96A1DFFF-6E14-494F-8DE9-5C1FB1D9768F}" dt="2021-10-07T01:44:14.167" v="4040" actId="1035"/>
          <ac:spMkLst>
            <pc:docMk/>
            <pc:sldMk cId="1598443589" sldId="257"/>
            <ac:spMk id="48" creationId="{DE17C45D-B6FF-4BE6-B669-6BF71BAAEA80}"/>
          </ac:spMkLst>
        </pc:spChg>
        <pc:spChg chg="mod">
          <ac:chgData name="Justin Morris" userId="9e1d38b6-f5df-47bf-b958-303cd0640e75" providerId="ADAL" clId="{96A1DFFF-6E14-494F-8DE9-5C1FB1D9768F}" dt="2021-10-07T01:44:14.167" v="4040" actId="1035"/>
          <ac:spMkLst>
            <pc:docMk/>
            <pc:sldMk cId="1598443589" sldId="257"/>
            <ac:spMk id="56" creationId="{D3AF8A1A-0E8C-470A-BAA2-927162F9AAE0}"/>
          </ac:spMkLst>
        </pc:spChg>
        <pc:spChg chg="mod">
          <ac:chgData name="Justin Morris" userId="9e1d38b6-f5df-47bf-b958-303cd0640e75" providerId="ADAL" clId="{96A1DFFF-6E14-494F-8DE9-5C1FB1D9768F}" dt="2021-10-07T01:44:14.167" v="4040" actId="1035"/>
          <ac:spMkLst>
            <pc:docMk/>
            <pc:sldMk cId="1598443589" sldId="257"/>
            <ac:spMk id="60" creationId="{38165FBE-5410-4E00-AA54-70CD03CA95F4}"/>
          </ac:spMkLst>
        </pc:spChg>
        <pc:spChg chg="mod">
          <ac:chgData name="Justin Morris" userId="9e1d38b6-f5df-47bf-b958-303cd0640e75" providerId="ADAL" clId="{96A1DFFF-6E14-494F-8DE9-5C1FB1D9768F}" dt="2021-10-07T01:44:14.167" v="4040" actId="1035"/>
          <ac:spMkLst>
            <pc:docMk/>
            <pc:sldMk cId="1598443589" sldId="257"/>
            <ac:spMk id="61" creationId="{D9092CFB-4B54-4113-9DDC-3BDC50EA3451}"/>
          </ac:spMkLst>
        </pc:spChg>
        <pc:spChg chg="mod">
          <ac:chgData name="Justin Morris" userId="9e1d38b6-f5df-47bf-b958-303cd0640e75" providerId="ADAL" clId="{96A1DFFF-6E14-494F-8DE9-5C1FB1D9768F}" dt="2021-10-07T01:44:14.167" v="4040" actId="1035"/>
          <ac:spMkLst>
            <pc:docMk/>
            <pc:sldMk cId="1598443589" sldId="257"/>
            <ac:spMk id="65" creationId="{DEF4869B-0284-4F55-96D0-B597AD3ED13D}"/>
          </ac:spMkLst>
        </pc:spChg>
        <pc:spChg chg="mod">
          <ac:chgData name="Justin Morris" userId="9e1d38b6-f5df-47bf-b958-303cd0640e75" providerId="ADAL" clId="{96A1DFFF-6E14-494F-8DE9-5C1FB1D9768F}" dt="2021-10-07T01:44:14.167" v="4040" actId="1035"/>
          <ac:spMkLst>
            <pc:docMk/>
            <pc:sldMk cId="1598443589" sldId="257"/>
            <ac:spMk id="69" creationId="{AAF1B8E8-9E27-4602-9CEA-E3EF09BA48D5}"/>
          </ac:spMkLst>
        </pc:spChg>
        <pc:spChg chg="mod">
          <ac:chgData name="Justin Morris" userId="9e1d38b6-f5df-47bf-b958-303cd0640e75" providerId="ADAL" clId="{96A1DFFF-6E14-494F-8DE9-5C1FB1D9768F}" dt="2021-10-07T01:44:14.167" v="4040" actId="1035"/>
          <ac:spMkLst>
            <pc:docMk/>
            <pc:sldMk cId="1598443589" sldId="257"/>
            <ac:spMk id="70" creationId="{6356BF8C-1A52-4648-8EB6-07DDE21FC2B7}"/>
          </ac:spMkLst>
        </pc:spChg>
        <pc:spChg chg="mod">
          <ac:chgData name="Justin Morris" userId="9e1d38b6-f5df-47bf-b958-303cd0640e75" providerId="ADAL" clId="{96A1DFFF-6E14-494F-8DE9-5C1FB1D9768F}" dt="2021-10-07T01:44:14.167" v="4040" actId="1035"/>
          <ac:spMkLst>
            <pc:docMk/>
            <pc:sldMk cId="1598443589" sldId="257"/>
            <ac:spMk id="72" creationId="{F90ED840-D463-4C9F-B9A9-FF2918FF45CA}"/>
          </ac:spMkLst>
        </pc:spChg>
        <pc:spChg chg="mod">
          <ac:chgData name="Justin Morris" userId="9e1d38b6-f5df-47bf-b958-303cd0640e75" providerId="ADAL" clId="{96A1DFFF-6E14-494F-8DE9-5C1FB1D9768F}" dt="2021-10-07T01:44:14.167" v="4040" actId="1035"/>
          <ac:spMkLst>
            <pc:docMk/>
            <pc:sldMk cId="1598443589" sldId="257"/>
            <ac:spMk id="73" creationId="{EDEAF527-C3B9-43C7-BCF9-80684CD56786}"/>
          </ac:spMkLst>
        </pc:spChg>
        <pc:spChg chg="mod">
          <ac:chgData name="Justin Morris" userId="9e1d38b6-f5df-47bf-b958-303cd0640e75" providerId="ADAL" clId="{96A1DFFF-6E14-494F-8DE9-5C1FB1D9768F}" dt="2021-10-07T01:44:14.167" v="4040" actId="1035"/>
          <ac:spMkLst>
            <pc:docMk/>
            <pc:sldMk cId="1598443589" sldId="257"/>
            <ac:spMk id="76" creationId="{ED69D8EC-92DB-4560-965F-C53FEB836DEA}"/>
          </ac:spMkLst>
        </pc:spChg>
        <pc:spChg chg="mod">
          <ac:chgData name="Justin Morris" userId="9e1d38b6-f5df-47bf-b958-303cd0640e75" providerId="ADAL" clId="{96A1DFFF-6E14-494F-8DE9-5C1FB1D9768F}" dt="2021-10-07T01:44:14.167" v="4040" actId="1035"/>
          <ac:spMkLst>
            <pc:docMk/>
            <pc:sldMk cId="1598443589" sldId="257"/>
            <ac:spMk id="77" creationId="{6DD551A2-645B-491E-BB17-6E056BC57A9D}"/>
          </ac:spMkLst>
        </pc:spChg>
        <pc:spChg chg="mod">
          <ac:chgData name="Justin Morris" userId="9e1d38b6-f5df-47bf-b958-303cd0640e75" providerId="ADAL" clId="{96A1DFFF-6E14-494F-8DE9-5C1FB1D9768F}" dt="2021-10-07T01:44:14.167" v="4040" actId="1035"/>
          <ac:spMkLst>
            <pc:docMk/>
            <pc:sldMk cId="1598443589" sldId="257"/>
            <ac:spMk id="78" creationId="{6889285A-E04E-4079-B545-62CC5C807808}"/>
          </ac:spMkLst>
        </pc:spChg>
        <pc:spChg chg="mod">
          <ac:chgData name="Justin Morris" userId="9e1d38b6-f5df-47bf-b958-303cd0640e75" providerId="ADAL" clId="{96A1DFFF-6E14-494F-8DE9-5C1FB1D9768F}" dt="2021-10-07T01:44:14.167" v="4040" actId="1035"/>
          <ac:spMkLst>
            <pc:docMk/>
            <pc:sldMk cId="1598443589" sldId="257"/>
            <ac:spMk id="81" creationId="{88D9EFAB-7377-4911-91BE-BB61BF05E246}"/>
          </ac:spMkLst>
        </pc:spChg>
        <pc:spChg chg="mod">
          <ac:chgData name="Justin Morris" userId="9e1d38b6-f5df-47bf-b958-303cd0640e75" providerId="ADAL" clId="{96A1DFFF-6E14-494F-8DE9-5C1FB1D9768F}" dt="2021-10-07T01:44:14.167" v="4040" actId="1035"/>
          <ac:spMkLst>
            <pc:docMk/>
            <pc:sldMk cId="1598443589" sldId="257"/>
            <ac:spMk id="82" creationId="{73677E3A-92C3-4108-B9EE-6A2E7F28C2FF}"/>
          </ac:spMkLst>
        </pc:spChg>
        <pc:spChg chg="mod">
          <ac:chgData name="Justin Morris" userId="9e1d38b6-f5df-47bf-b958-303cd0640e75" providerId="ADAL" clId="{96A1DFFF-6E14-494F-8DE9-5C1FB1D9768F}" dt="2021-10-07T01:44:14.167" v="4040" actId="1035"/>
          <ac:spMkLst>
            <pc:docMk/>
            <pc:sldMk cId="1598443589" sldId="257"/>
            <ac:spMk id="88" creationId="{33171AC3-16B1-4779-B394-F81E1CEFEC39}"/>
          </ac:spMkLst>
        </pc:spChg>
        <pc:spChg chg="mod">
          <ac:chgData name="Justin Morris" userId="9e1d38b6-f5df-47bf-b958-303cd0640e75" providerId="ADAL" clId="{96A1DFFF-6E14-494F-8DE9-5C1FB1D9768F}" dt="2021-10-07T01:44:14.167" v="4040" actId="1035"/>
          <ac:spMkLst>
            <pc:docMk/>
            <pc:sldMk cId="1598443589" sldId="257"/>
            <ac:spMk id="91" creationId="{890EA102-43D6-4EFF-87ED-A944F57DB3BA}"/>
          </ac:spMkLst>
        </pc:spChg>
        <pc:spChg chg="mod">
          <ac:chgData name="Justin Morris" userId="9e1d38b6-f5df-47bf-b958-303cd0640e75" providerId="ADAL" clId="{96A1DFFF-6E14-494F-8DE9-5C1FB1D9768F}" dt="2021-10-07T01:44:14.167" v="4040" actId="1035"/>
          <ac:spMkLst>
            <pc:docMk/>
            <pc:sldMk cId="1598443589" sldId="257"/>
            <ac:spMk id="92" creationId="{9D76D7F6-BFE6-47C3-ACF8-FBA13621F1BC}"/>
          </ac:spMkLst>
        </pc:spChg>
        <pc:spChg chg="mod">
          <ac:chgData name="Justin Morris" userId="9e1d38b6-f5df-47bf-b958-303cd0640e75" providerId="ADAL" clId="{96A1DFFF-6E14-494F-8DE9-5C1FB1D9768F}" dt="2021-10-07T01:44:14.167" v="4040" actId="1035"/>
          <ac:spMkLst>
            <pc:docMk/>
            <pc:sldMk cId="1598443589" sldId="257"/>
            <ac:spMk id="93" creationId="{49889A4C-7D00-47E6-AB53-4C909E60D8D5}"/>
          </ac:spMkLst>
        </pc:spChg>
        <pc:spChg chg="mod">
          <ac:chgData name="Justin Morris" userId="9e1d38b6-f5df-47bf-b958-303cd0640e75" providerId="ADAL" clId="{96A1DFFF-6E14-494F-8DE9-5C1FB1D9768F}" dt="2021-10-07T01:44:14.167" v="4040" actId="1035"/>
          <ac:spMkLst>
            <pc:docMk/>
            <pc:sldMk cId="1598443589" sldId="257"/>
            <ac:spMk id="99" creationId="{C8051218-7B21-453C-B970-410379A0314A}"/>
          </ac:spMkLst>
        </pc:spChg>
        <pc:spChg chg="mod">
          <ac:chgData name="Justin Morris" userId="9e1d38b6-f5df-47bf-b958-303cd0640e75" providerId="ADAL" clId="{96A1DFFF-6E14-494F-8DE9-5C1FB1D9768F}" dt="2021-10-07T01:44:14.167" v="4040" actId="1035"/>
          <ac:spMkLst>
            <pc:docMk/>
            <pc:sldMk cId="1598443589" sldId="257"/>
            <ac:spMk id="111" creationId="{7ED9777D-E1A1-4E94-94C0-39E7F544AEF5}"/>
          </ac:spMkLst>
        </pc:spChg>
        <pc:spChg chg="mod">
          <ac:chgData name="Justin Morris" userId="9e1d38b6-f5df-47bf-b958-303cd0640e75" providerId="ADAL" clId="{96A1DFFF-6E14-494F-8DE9-5C1FB1D9768F}" dt="2021-10-07T01:44:14.167" v="4040" actId="1035"/>
          <ac:spMkLst>
            <pc:docMk/>
            <pc:sldMk cId="1598443589" sldId="257"/>
            <ac:spMk id="114" creationId="{C344AFB3-B5B8-4587-A6B7-3DE514E077F7}"/>
          </ac:spMkLst>
        </pc:spChg>
        <pc:spChg chg="mod">
          <ac:chgData name="Justin Morris" userId="9e1d38b6-f5df-47bf-b958-303cd0640e75" providerId="ADAL" clId="{96A1DFFF-6E14-494F-8DE9-5C1FB1D9768F}" dt="2021-10-07T05:49:50.407" v="4070" actId="1035"/>
          <ac:spMkLst>
            <pc:docMk/>
            <pc:sldMk cId="1598443589" sldId="257"/>
            <ac:spMk id="115" creationId="{859E8584-7251-466B-8291-B126DB548EA3}"/>
          </ac:spMkLst>
        </pc:spChg>
        <pc:spChg chg="mod">
          <ac:chgData name="Justin Morris" userId="9e1d38b6-f5df-47bf-b958-303cd0640e75" providerId="ADAL" clId="{96A1DFFF-6E14-494F-8DE9-5C1FB1D9768F}" dt="2021-10-07T05:49:50.407" v="4070" actId="1035"/>
          <ac:spMkLst>
            <pc:docMk/>
            <pc:sldMk cId="1598443589" sldId="257"/>
            <ac:spMk id="116" creationId="{0A2B89C9-8E78-40E9-B008-4D94F8E2A2D3}"/>
          </ac:spMkLst>
        </pc:spChg>
        <pc:spChg chg="mod">
          <ac:chgData name="Justin Morris" userId="9e1d38b6-f5df-47bf-b958-303cd0640e75" providerId="ADAL" clId="{96A1DFFF-6E14-494F-8DE9-5C1FB1D9768F}" dt="2021-10-07T05:49:50.407" v="4070" actId="1035"/>
          <ac:spMkLst>
            <pc:docMk/>
            <pc:sldMk cId="1598443589" sldId="257"/>
            <ac:spMk id="117" creationId="{41B09EF9-9063-4C6A-9C15-835B7639B5E9}"/>
          </ac:spMkLst>
        </pc:spChg>
        <pc:spChg chg="mod">
          <ac:chgData name="Justin Morris" userId="9e1d38b6-f5df-47bf-b958-303cd0640e75" providerId="ADAL" clId="{96A1DFFF-6E14-494F-8DE9-5C1FB1D9768F}" dt="2021-10-07T01:44:14.167" v="4040" actId="1035"/>
          <ac:spMkLst>
            <pc:docMk/>
            <pc:sldMk cId="1598443589" sldId="257"/>
            <ac:spMk id="122" creationId="{F103F250-CC11-4234-B5A8-79939B5A34D7}"/>
          </ac:spMkLst>
        </pc:spChg>
        <pc:spChg chg="mod">
          <ac:chgData name="Justin Morris" userId="9e1d38b6-f5df-47bf-b958-303cd0640e75" providerId="ADAL" clId="{96A1DFFF-6E14-494F-8DE9-5C1FB1D9768F}" dt="2021-10-07T01:44:14.167" v="4040" actId="1035"/>
          <ac:spMkLst>
            <pc:docMk/>
            <pc:sldMk cId="1598443589" sldId="257"/>
            <ac:spMk id="123" creationId="{0025B186-DB9D-4A50-851C-67993A7A41F8}"/>
          </ac:spMkLst>
        </pc:spChg>
        <pc:spChg chg="mod">
          <ac:chgData name="Justin Morris" userId="9e1d38b6-f5df-47bf-b958-303cd0640e75" providerId="ADAL" clId="{96A1DFFF-6E14-494F-8DE9-5C1FB1D9768F}" dt="2021-10-07T01:44:14.167" v="4040" actId="1035"/>
          <ac:spMkLst>
            <pc:docMk/>
            <pc:sldMk cId="1598443589" sldId="257"/>
            <ac:spMk id="125" creationId="{8A2CAC2F-68A2-4AC1-9F14-AADB30C92964}"/>
          </ac:spMkLst>
        </pc:spChg>
        <pc:spChg chg="mod">
          <ac:chgData name="Justin Morris" userId="9e1d38b6-f5df-47bf-b958-303cd0640e75" providerId="ADAL" clId="{96A1DFFF-6E14-494F-8DE9-5C1FB1D9768F}" dt="2021-10-07T01:44:14.167" v="4040" actId="1035"/>
          <ac:spMkLst>
            <pc:docMk/>
            <pc:sldMk cId="1598443589" sldId="257"/>
            <ac:spMk id="126" creationId="{9EAA253D-CF06-4870-B241-06C93956E680}"/>
          </ac:spMkLst>
        </pc:spChg>
        <pc:spChg chg="mod">
          <ac:chgData name="Justin Morris" userId="9e1d38b6-f5df-47bf-b958-303cd0640e75" providerId="ADAL" clId="{96A1DFFF-6E14-494F-8DE9-5C1FB1D9768F}" dt="2021-10-07T01:44:14.167" v="4040" actId="1035"/>
          <ac:spMkLst>
            <pc:docMk/>
            <pc:sldMk cId="1598443589" sldId="257"/>
            <ac:spMk id="127" creationId="{8BA79FF5-E0A3-4466-94E7-72841B99A655}"/>
          </ac:spMkLst>
        </pc:spChg>
        <pc:spChg chg="mod">
          <ac:chgData name="Justin Morris" userId="9e1d38b6-f5df-47bf-b958-303cd0640e75" providerId="ADAL" clId="{96A1DFFF-6E14-494F-8DE9-5C1FB1D9768F}" dt="2021-10-07T01:44:14.167" v="4040" actId="1035"/>
          <ac:spMkLst>
            <pc:docMk/>
            <pc:sldMk cId="1598443589" sldId="257"/>
            <ac:spMk id="128" creationId="{86CA49F3-88CF-4AE7-AA93-36B9AE35589F}"/>
          </ac:spMkLst>
        </pc:spChg>
        <pc:spChg chg="mod">
          <ac:chgData name="Justin Morris" userId="9e1d38b6-f5df-47bf-b958-303cd0640e75" providerId="ADAL" clId="{96A1DFFF-6E14-494F-8DE9-5C1FB1D9768F}" dt="2021-10-07T01:44:14.167" v="4040" actId="1035"/>
          <ac:spMkLst>
            <pc:docMk/>
            <pc:sldMk cId="1598443589" sldId="257"/>
            <ac:spMk id="133" creationId="{49523FEB-B298-4B22-A4A9-F624ADBB092A}"/>
          </ac:spMkLst>
        </pc:spChg>
        <pc:spChg chg="mod">
          <ac:chgData name="Justin Morris" userId="9e1d38b6-f5df-47bf-b958-303cd0640e75" providerId="ADAL" clId="{96A1DFFF-6E14-494F-8DE9-5C1FB1D9768F}" dt="2021-10-07T01:44:14.167" v="4040" actId="1035"/>
          <ac:spMkLst>
            <pc:docMk/>
            <pc:sldMk cId="1598443589" sldId="257"/>
            <ac:spMk id="134" creationId="{804CDD58-7CBD-4F0B-A170-67D473AC44AB}"/>
          </ac:spMkLst>
        </pc:spChg>
        <pc:spChg chg="mod">
          <ac:chgData name="Justin Morris" userId="9e1d38b6-f5df-47bf-b958-303cd0640e75" providerId="ADAL" clId="{96A1DFFF-6E14-494F-8DE9-5C1FB1D9768F}" dt="2021-10-07T01:44:14.167" v="4040" actId="1035"/>
          <ac:spMkLst>
            <pc:docMk/>
            <pc:sldMk cId="1598443589" sldId="257"/>
            <ac:spMk id="137" creationId="{A6361787-B27F-4C1B-AF32-6DFD79AF43BF}"/>
          </ac:spMkLst>
        </pc:spChg>
        <pc:spChg chg="mod">
          <ac:chgData name="Justin Morris" userId="9e1d38b6-f5df-47bf-b958-303cd0640e75" providerId="ADAL" clId="{96A1DFFF-6E14-494F-8DE9-5C1FB1D9768F}" dt="2021-10-07T01:44:14.167" v="4040" actId="1035"/>
          <ac:spMkLst>
            <pc:docMk/>
            <pc:sldMk cId="1598443589" sldId="257"/>
            <ac:spMk id="139" creationId="{845E8505-89E2-4559-B4C2-A889A5B0F03E}"/>
          </ac:spMkLst>
        </pc:spChg>
        <pc:spChg chg="mod">
          <ac:chgData name="Justin Morris" userId="9e1d38b6-f5df-47bf-b958-303cd0640e75" providerId="ADAL" clId="{96A1DFFF-6E14-494F-8DE9-5C1FB1D9768F}" dt="2021-10-07T01:44:14.167" v="4040" actId="1035"/>
          <ac:spMkLst>
            <pc:docMk/>
            <pc:sldMk cId="1598443589" sldId="257"/>
            <ac:spMk id="142" creationId="{CFBB00F1-00C3-4182-BC42-ED27CA15D911}"/>
          </ac:spMkLst>
        </pc:spChg>
        <pc:spChg chg="mod">
          <ac:chgData name="Justin Morris" userId="9e1d38b6-f5df-47bf-b958-303cd0640e75" providerId="ADAL" clId="{96A1DFFF-6E14-494F-8DE9-5C1FB1D9768F}" dt="2021-10-07T01:44:14.167" v="4040" actId="1035"/>
          <ac:spMkLst>
            <pc:docMk/>
            <pc:sldMk cId="1598443589" sldId="257"/>
            <ac:spMk id="156" creationId="{34E1D150-0C2C-4B56-BACA-C382B10249EC}"/>
          </ac:spMkLst>
        </pc:spChg>
        <pc:spChg chg="mod">
          <ac:chgData name="Justin Morris" userId="9e1d38b6-f5df-47bf-b958-303cd0640e75" providerId="ADAL" clId="{96A1DFFF-6E14-494F-8DE9-5C1FB1D9768F}" dt="2021-10-07T01:44:14.167" v="4040" actId="1035"/>
          <ac:spMkLst>
            <pc:docMk/>
            <pc:sldMk cId="1598443589" sldId="257"/>
            <ac:spMk id="157" creationId="{2B4A81E7-4D84-4A4C-A581-0EC1E0F56EC8}"/>
          </ac:spMkLst>
        </pc:spChg>
        <pc:spChg chg="mod">
          <ac:chgData name="Justin Morris" userId="9e1d38b6-f5df-47bf-b958-303cd0640e75" providerId="ADAL" clId="{96A1DFFF-6E14-494F-8DE9-5C1FB1D9768F}" dt="2021-10-07T01:44:14.167" v="4040" actId="1035"/>
          <ac:spMkLst>
            <pc:docMk/>
            <pc:sldMk cId="1598443589" sldId="257"/>
            <ac:spMk id="162" creationId="{89561946-B0B7-41A9-9C4C-E9EDE30CD75D}"/>
          </ac:spMkLst>
        </pc:spChg>
        <pc:spChg chg="mod">
          <ac:chgData name="Justin Morris" userId="9e1d38b6-f5df-47bf-b958-303cd0640e75" providerId="ADAL" clId="{96A1DFFF-6E14-494F-8DE9-5C1FB1D9768F}" dt="2021-10-07T01:44:14.167" v="4040" actId="1035"/>
          <ac:spMkLst>
            <pc:docMk/>
            <pc:sldMk cId="1598443589" sldId="257"/>
            <ac:spMk id="163" creationId="{282D8111-CBDF-4AC6-AA58-AD83E19DACEE}"/>
          </ac:spMkLst>
        </pc:spChg>
        <pc:spChg chg="mod">
          <ac:chgData name="Justin Morris" userId="9e1d38b6-f5df-47bf-b958-303cd0640e75" providerId="ADAL" clId="{96A1DFFF-6E14-494F-8DE9-5C1FB1D9768F}" dt="2021-10-07T01:44:14.167" v="4040" actId="1035"/>
          <ac:spMkLst>
            <pc:docMk/>
            <pc:sldMk cId="1598443589" sldId="257"/>
            <ac:spMk id="164" creationId="{ABAC8CF4-8963-449A-BCCF-D565511706BF}"/>
          </ac:spMkLst>
        </pc:spChg>
        <pc:spChg chg="mod">
          <ac:chgData name="Justin Morris" userId="9e1d38b6-f5df-47bf-b958-303cd0640e75" providerId="ADAL" clId="{96A1DFFF-6E14-494F-8DE9-5C1FB1D9768F}" dt="2021-10-07T01:44:14.167" v="4040" actId="1035"/>
          <ac:spMkLst>
            <pc:docMk/>
            <pc:sldMk cId="1598443589" sldId="257"/>
            <ac:spMk id="167" creationId="{2009DF20-D401-4173-AA29-3D931A0B474B}"/>
          </ac:spMkLst>
        </pc:spChg>
        <pc:spChg chg="mod">
          <ac:chgData name="Justin Morris" userId="9e1d38b6-f5df-47bf-b958-303cd0640e75" providerId="ADAL" clId="{96A1DFFF-6E14-494F-8DE9-5C1FB1D9768F}" dt="2021-10-07T01:44:14.167" v="4040" actId="1035"/>
          <ac:spMkLst>
            <pc:docMk/>
            <pc:sldMk cId="1598443589" sldId="257"/>
            <ac:spMk id="175" creationId="{D7B1450C-9635-457A-830B-CA34758CA21F}"/>
          </ac:spMkLst>
        </pc:spChg>
        <pc:spChg chg="mod">
          <ac:chgData name="Justin Morris" userId="9e1d38b6-f5df-47bf-b958-303cd0640e75" providerId="ADAL" clId="{96A1DFFF-6E14-494F-8DE9-5C1FB1D9768F}" dt="2021-10-07T01:44:14.167" v="4040" actId="1035"/>
          <ac:spMkLst>
            <pc:docMk/>
            <pc:sldMk cId="1598443589" sldId="257"/>
            <ac:spMk id="180" creationId="{C1DEC8BC-09FA-4377-BB2C-8F00EF5072A0}"/>
          </ac:spMkLst>
        </pc:spChg>
        <pc:spChg chg="mod">
          <ac:chgData name="Justin Morris" userId="9e1d38b6-f5df-47bf-b958-303cd0640e75" providerId="ADAL" clId="{96A1DFFF-6E14-494F-8DE9-5C1FB1D9768F}" dt="2021-10-07T01:44:14.167" v="4040" actId="1035"/>
          <ac:spMkLst>
            <pc:docMk/>
            <pc:sldMk cId="1598443589" sldId="257"/>
            <ac:spMk id="183" creationId="{9759984F-36AA-45C2-9AF4-E369BC575684}"/>
          </ac:spMkLst>
        </pc:spChg>
        <pc:spChg chg="mod">
          <ac:chgData name="Justin Morris" userId="9e1d38b6-f5df-47bf-b958-303cd0640e75" providerId="ADAL" clId="{96A1DFFF-6E14-494F-8DE9-5C1FB1D9768F}" dt="2021-10-07T01:44:14.167" v="4040" actId="1035"/>
          <ac:spMkLst>
            <pc:docMk/>
            <pc:sldMk cId="1598443589" sldId="257"/>
            <ac:spMk id="184" creationId="{1E20213A-651B-4FD1-83FC-9267C2EA87DF}"/>
          </ac:spMkLst>
        </pc:spChg>
        <pc:spChg chg="mod">
          <ac:chgData name="Justin Morris" userId="9e1d38b6-f5df-47bf-b958-303cd0640e75" providerId="ADAL" clId="{96A1DFFF-6E14-494F-8DE9-5C1FB1D9768F}" dt="2021-10-07T01:44:14.167" v="4040" actId="1035"/>
          <ac:spMkLst>
            <pc:docMk/>
            <pc:sldMk cId="1598443589" sldId="257"/>
            <ac:spMk id="185" creationId="{D714DBCE-6340-46AE-9734-06E1F8B2E553}"/>
          </ac:spMkLst>
        </pc:spChg>
        <pc:spChg chg="mod">
          <ac:chgData name="Justin Morris" userId="9e1d38b6-f5df-47bf-b958-303cd0640e75" providerId="ADAL" clId="{96A1DFFF-6E14-494F-8DE9-5C1FB1D9768F}" dt="2021-10-07T01:44:14.167" v="4040" actId="1035"/>
          <ac:spMkLst>
            <pc:docMk/>
            <pc:sldMk cId="1598443589" sldId="257"/>
            <ac:spMk id="194" creationId="{218C3895-27E9-4B54-862C-0313CC964597}"/>
          </ac:spMkLst>
        </pc:spChg>
        <pc:spChg chg="mod">
          <ac:chgData name="Justin Morris" userId="9e1d38b6-f5df-47bf-b958-303cd0640e75" providerId="ADAL" clId="{96A1DFFF-6E14-494F-8DE9-5C1FB1D9768F}" dt="2021-10-07T01:44:14.167" v="4040" actId="1035"/>
          <ac:spMkLst>
            <pc:docMk/>
            <pc:sldMk cId="1598443589" sldId="257"/>
            <ac:spMk id="195" creationId="{A1316C44-D793-4E2F-A9F7-A949CF5B5B64}"/>
          </ac:spMkLst>
        </pc:spChg>
        <pc:spChg chg="mod">
          <ac:chgData name="Justin Morris" userId="9e1d38b6-f5df-47bf-b958-303cd0640e75" providerId="ADAL" clId="{96A1DFFF-6E14-494F-8DE9-5C1FB1D9768F}" dt="2021-10-07T05:49:50.407" v="4070" actId="1035"/>
          <ac:spMkLst>
            <pc:docMk/>
            <pc:sldMk cId="1598443589" sldId="257"/>
            <ac:spMk id="204" creationId="{6FA5A33D-3A81-4828-96B9-39A04114A7BC}"/>
          </ac:spMkLst>
        </pc:spChg>
        <pc:spChg chg="add mod">
          <ac:chgData name="Justin Morris" userId="9e1d38b6-f5df-47bf-b958-303cd0640e75" providerId="ADAL" clId="{96A1DFFF-6E14-494F-8DE9-5C1FB1D9768F}" dt="2021-10-07T05:26:17.541" v="4046" actId="571"/>
          <ac:spMkLst>
            <pc:docMk/>
            <pc:sldMk cId="1598443589" sldId="257"/>
            <ac:spMk id="220" creationId="{BE61798B-F679-496F-B680-B436E8A091BB}"/>
          </ac:spMkLst>
        </pc:spChg>
        <pc:spChg chg="add mod">
          <ac:chgData name="Justin Morris" userId="9e1d38b6-f5df-47bf-b958-303cd0640e75" providerId="ADAL" clId="{96A1DFFF-6E14-494F-8DE9-5C1FB1D9768F}" dt="2021-10-07T05:26:17.541" v="4046" actId="571"/>
          <ac:spMkLst>
            <pc:docMk/>
            <pc:sldMk cId="1598443589" sldId="257"/>
            <ac:spMk id="222" creationId="{E29F1BCC-57F3-4BEB-B947-165D41E668B2}"/>
          </ac:spMkLst>
        </pc:spChg>
        <pc:spChg chg="mod">
          <ac:chgData name="Justin Morris" userId="9e1d38b6-f5df-47bf-b958-303cd0640e75" providerId="ADAL" clId="{96A1DFFF-6E14-494F-8DE9-5C1FB1D9768F}" dt="2021-10-07T01:44:14.167" v="4040" actId="1035"/>
          <ac:spMkLst>
            <pc:docMk/>
            <pc:sldMk cId="1598443589" sldId="257"/>
            <ac:spMk id="335" creationId="{E2E33948-0AF3-4398-9A2A-674B7B124A9E}"/>
          </ac:spMkLst>
        </pc:spChg>
        <pc:spChg chg="mod">
          <ac:chgData name="Justin Morris" userId="9e1d38b6-f5df-47bf-b958-303cd0640e75" providerId="ADAL" clId="{96A1DFFF-6E14-494F-8DE9-5C1FB1D9768F}" dt="2021-10-07T01:44:14.167" v="4040" actId="1035"/>
          <ac:spMkLst>
            <pc:docMk/>
            <pc:sldMk cId="1598443589" sldId="257"/>
            <ac:spMk id="353" creationId="{2F2388C7-E293-4733-B9C4-4B4D5DA9A00B}"/>
          </ac:spMkLst>
        </pc:spChg>
        <pc:spChg chg="mod">
          <ac:chgData name="Justin Morris" userId="9e1d38b6-f5df-47bf-b958-303cd0640e75" providerId="ADAL" clId="{96A1DFFF-6E14-494F-8DE9-5C1FB1D9768F}" dt="2021-10-07T01:44:14.167" v="4040" actId="1035"/>
          <ac:spMkLst>
            <pc:docMk/>
            <pc:sldMk cId="1598443589" sldId="257"/>
            <ac:spMk id="354" creationId="{2E16D9C6-4779-4CE6-B77F-A0B1A07CCD75}"/>
          </ac:spMkLst>
        </pc:spChg>
        <pc:spChg chg="mod">
          <ac:chgData name="Justin Morris" userId="9e1d38b6-f5df-47bf-b958-303cd0640e75" providerId="ADAL" clId="{96A1DFFF-6E14-494F-8DE9-5C1FB1D9768F}" dt="2021-10-07T01:44:14.167" v="4040" actId="1035"/>
          <ac:spMkLst>
            <pc:docMk/>
            <pc:sldMk cId="1598443589" sldId="257"/>
            <ac:spMk id="355" creationId="{7F8606FF-66A6-4EBF-A975-D07489D84A70}"/>
          </ac:spMkLst>
        </pc:spChg>
        <pc:spChg chg="mod">
          <ac:chgData name="Justin Morris" userId="9e1d38b6-f5df-47bf-b958-303cd0640e75" providerId="ADAL" clId="{96A1DFFF-6E14-494F-8DE9-5C1FB1D9768F}" dt="2021-10-07T01:44:14.167" v="4040" actId="1035"/>
          <ac:spMkLst>
            <pc:docMk/>
            <pc:sldMk cId="1598443589" sldId="257"/>
            <ac:spMk id="356" creationId="{240B59CC-6CB0-4BEA-B22C-4B6806C1756E}"/>
          </ac:spMkLst>
        </pc:spChg>
        <pc:spChg chg="mod">
          <ac:chgData name="Justin Morris" userId="9e1d38b6-f5df-47bf-b958-303cd0640e75" providerId="ADAL" clId="{96A1DFFF-6E14-494F-8DE9-5C1FB1D9768F}" dt="2021-10-07T05:49:00.515" v="4065" actId="1037"/>
          <ac:spMkLst>
            <pc:docMk/>
            <pc:sldMk cId="1598443589" sldId="257"/>
            <ac:spMk id="363" creationId="{FE8F679C-65F1-4B88-8533-97377322E76C}"/>
          </ac:spMkLst>
        </pc:spChg>
        <pc:spChg chg="mod">
          <ac:chgData name="Justin Morris" userId="9e1d38b6-f5df-47bf-b958-303cd0640e75" providerId="ADAL" clId="{96A1DFFF-6E14-494F-8DE9-5C1FB1D9768F}" dt="2021-10-07T01:44:14.167" v="4040" actId="1035"/>
          <ac:spMkLst>
            <pc:docMk/>
            <pc:sldMk cId="1598443589" sldId="257"/>
            <ac:spMk id="364" creationId="{0456875B-1749-4048-BCD6-980AD8EC948D}"/>
          </ac:spMkLst>
        </pc:spChg>
        <pc:spChg chg="mod">
          <ac:chgData name="Justin Morris" userId="9e1d38b6-f5df-47bf-b958-303cd0640e75" providerId="ADAL" clId="{96A1DFFF-6E14-494F-8DE9-5C1FB1D9768F}" dt="2021-10-07T01:44:14.167" v="4040" actId="1035"/>
          <ac:spMkLst>
            <pc:docMk/>
            <pc:sldMk cId="1598443589" sldId="257"/>
            <ac:spMk id="367" creationId="{F5D9CA23-227F-4B3F-8A70-35BC01F35A5B}"/>
          </ac:spMkLst>
        </pc:spChg>
        <pc:spChg chg="mod">
          <ac:chgData name="Justin Morris" userId="9e1d38b6-f5df-47bf-b958-303cd0640e75" providerId="ADAL" clId="{96A1DFFF-6E14-494F-8DE9-5C1FB1D9768F}" dt="2021-10-07T05:48:37.567" v="4056" actId="1038"/>
          <ac:spMkLst>
            <pc:docMk/>
            <pc:sldMk cId="1598443589" sldId="257"/>
            <ac:spMk id="368" creationId="{BA2C7D03-449C-40E2-97BE-DE0106998CB4}"/>
          </ac:spMkLst>
        </pc:spChg>
        <pc:spChg chg="mod">
          <ac:chgData name="Justin Morris" userId="9e1d38b6-f5df-47bf-b958-303cd0640e75" providerId="ADAL" clId="{96A1DFFF-6E14-494F-8DE9-5C1FB1D9768F}" dt="2021-10-07T01:44:14.167" v="4040" actId="1035"/>
          <ac:spMkLst>
            <pc:docMk/>
            <pc:sldMk cId="1598443589" sldId="257"/>
            <ac:spMk id="370" creationId="{7728A7EA-4C76-4C17-8003-F0A08D34FEEE}"/>
          </ac:spMkLst>
        </pc:spChg>
        <pc:spChg chg="mod">
          <ac:chgData name="Justin Morris" userId="9e1d38b6-f5df-47bf-b958-303cd0640e75" providerId="ADAL" clId="{96A1DFFF-6E14-494F-8DE9-5C1FB1D9768F}" dt="2021-10-07T01:44:14.167" v="4040" actId="1035"/>
          <ac:spMkLst>
            <pc:docMk/>
            <pc:sldMk cId="1598443589" sldId="257"/>
            <ac:spMk id="373" creationId="{150BE640-B7CC-41D4-B2A6-5F5371B0A1D4}"/>
          </ac:spMkLst>
        </pc:spChg>
        <pc:spChg chg="mod">
          <ac:chgData name="Justin Morris" userId="9e1d38b6-f5df-47bf-b958-303cd0640e75" providerId="ADAL" clId="{96A1DFFF-6E14-494F-8DE9-5C1FB1D9768F}" dt="2021-10-07T01:44:14.167" v="4040" actId="1035"/>
          <ac:spMkLst>
            <pc:docMk/>
            <pc:sldMk cId="1598443589" sldId="257"/>
            <ac:spMk id="374" creationId="{939A4EEF-ECB8-48DA-87E1-4DDD8F2020BF}"/>
          </ac:spMkLst>
        </pc:spChg>
        <pc:spChg chg="mod">
          <ac:chgData name="Justin Morris" userId="9e1d38b6-f5df-47bf-b958-303cd0640e75" providerId="ADAL" clId="{96A1DFFF-6E14-494F-8DE9-5C1FB1D9768F}" dt="2021-10-07T01:44:14.167" v="4040" actId="1035"/>
          <ac:spMkLst>
            <pc:docMk/>
            <pc:sldMk cId="1598443589" sldId="257"/>
            <ac:spMk id="375" creationId="{FBBB86CC-B1BB-4F83-B1FC-8713265FDD96}"/>
          </ac:spMkLst>
        </pc:spChg>
        <pc:spChg chg="mod">
          <ac:chgData name="Justin Morris" userId="9e1d38b6-f5df-47bf-b958-303cd0640e75" providerId="ADAL" clId="{96A1DFFF-6E14-494F-8DE9-5C1FB1D9768F}" dt="2021-10-07T01:44:14.167" v="4040" actId="1035"/>
          <ac:spMkLst>
            <pc:docMk/>
            <pc:sldMk cId="1598443589" sldId="257"/>
            <ac:spMk id="376" creationId="{C02229BB-C312-42DF-9C8D-E0648BC4DD97}"/>
          </ac:spMkLst>
        </pc:spChg>
        <pc:spChg chg="mod">
          <ac:chgData name="Justin Morris" userId="9e1d38b6-f5df-47bf-b958-303cd0640e75" providerId="ADAL" clId="{96A1DFFF-6E14-494F-8DE9-5C1FB1D9768F}" dt="2021-10-07T01:44:14.167" v="4040" actId="1035"/>
          <ac:spMkLst>
            <pc:docMk/>
            <pc:sldMk cId="1598443589" sldId="257"/>
            <ac:spMk id="377" creationId="{0C854A40-691B-49B4-85A3-668ED84323D8}"/>
          </ac:spMkLst>
        </pc:spChg>
        <pc:spChg chg="mod">
          <ac:chgData name="Justin Morris" userId="9e1d38b6-f5df-47bf-b958-303cd0640e75" providerId="ADAL" clId="{96A1DFFF-6E14-494F-8DE9-5C1FB1D9768F}" dt="2021-10-07T05:48:49.784" v="4061" actId="1037"/>
          <ac:spMkLst>
            <pc:docMk/>
            <pc:sldMk cId="1598443589" sldId="257"/>
            <ac:spMk id="378" creationId="{B8FF34CE-CD16-4DB4-B13C-5E89DEEF9F04}"/>
          </ac:spMkLst>
        </pc:spChg>
        <pc:spChg chg="mod">
          <ac:chgData name="Justin Morris" userId="9e1d38b6-f5df-47bf-b958-303cd0640e75" providerId="ADAL" clId="{96A1DFFF-6E14-494F-8DE9-5C1FB1D9768F}" dt="2021-10-07T05:48:28.742" v="4051" actId="1038"/>
          <ac:spMkLst>
            <pc:docMk/>
            <pc:sldMk cId="1598443589" sldId="257"/>
            <ac:spMk id="379" creationId="{A309899E-B682-4C84-A4F2-0D65DF52DFF1}"/>
          </ac:spMkLst>
        </pc:spChg>
        <pc:spChg chg="mod">
          <ac:chgData name="Justin Morris" userId="9e1d38b6-f5df-47bf-b958-303cd0640e75" providerId="ADAL" clId="{96A1DFFF-6E14-494F-8DE9-5C1FB1D9768F}" dt="2021-10-07T01:44:14.167" v="4040" actId="1035"/>
          <ac:spMkLst>
            <pc:docMk/>
            <pc:sldMk cId="1598443589" sldId="257"/>
            <ac:spMk id="384" creationId="{18D03240-F320-4622-97C2-BEE7F48438B3}"/>
          </ac:spMkLst>
        </pc:spChg>
        <pc:spChg chg="mod">
          <ac:chgData name="Justin Morris" userId="9e1d38b6-f5df-47bf-b958-303cd0640e75" providerId="ADAL" clId="{96A1DFFF-6E14-494F-8DE9-5C1FB1D9768F}" dt="2021-10-07T01:44:14.167" v="4040" actId="1035"/>
          <ac:spMkLst>
            <pc:docMk/>
            <pc:sldMk cId="1598443589" sldId="257"/>
            <ac:spMk id="385" creationId="{6DBBCB99-6BB4-4BAE-8964-71604920E843}"/>
          </ac:spMkLst>
        </pc:spChg>
        <pc:spChg chg="mod">
          <ac:chgData name="Justin Morris" userId="9e1d38b6-f5df-47bf-b958-303cd0640e75" providerId="ADAL" clId="{96A1DFFF-6E14-494F-8DE9-5C1FB1D9768F}" dt="2021-10-07T01:44:14.167" v="4040" actId="1035"/>
          <ac:spMkLst>
            <pc:docMk/>
            <pc:sldMk cId="1598443589" sldId="257"/>
            <ac:spMk id="386" creationId="{B2A0B1AD-44ED-49CA-B70C-5A732E6573FD}"/>
          </ac:spMkLst>
        </pc:spChg>
        <pc:spChg chg="mod">
          <ac:chgData name="Justin Morris" userId="9e1d38b6-f5df-47bf-b958-303cd0640e75" providerId="ADAL" clId="{96A1DFFF-6E14-494F-8DE9-5C1FB1D9768F}" dt="2021-10-07T01:44:14.167" v="4040" actId="1035"/>
          <ac:spMkLst>
            <pc:docMk/>
            <pc:sldMk cId="1598443589" sldId="257"/>
            <ac:spMk id="387" creationId="{B37210E9-7DAD-47A4-8C92-6BEA4C8D0A6A}"/>
          </ac:spMkLst>
        </pc:spChg>
        <pc:spChg chg="mod">
          <ac:chgData name="Justin Morris" userId="9e1d38b6-f5df-47bf-b958-303cd0640e75" providerId="ADAL" clId="{96A1DFFF-6E14-494F-8DE9-5C1FB1D9768F}" dt="2021-10-07T05:48:32.584" v="4053" actId="1038"/>
          <ac:spMkLst>
            <pc:docMk/>
            <pc:sldMk cId="1598443589" sldId="257"/>
            <ac:spMk id="426" creationId="{A777E046-4167-4369-89F4-CE17D8A4C898}"/>
          </ac:spMkLst>
        </pc:spChg>
        <pc:spChg chg="mod">
          <ac:chgData name="Justin Morris" userId="9e1d38b6-f5df-47bf-b958-303cd0640e75" providerId="ADAL" clId="{96A1DFFF-6E14-494F-8DE9-5C1FB1D9768F}" dt="2021-10-07T01:44:14.167" v="4040" actId="1035"/>
          <ac:spMkLst>
            <pc:docMk/>
            <pc:sldMk cId="1598443589" sldId="257"/>
            <ac:spMk id="427" creationId="{36F19C0D-5838-48E7-BB6D-79ACE4200EE1}"/>
          </ac:spMkLst>
        </pc:spChg>
        <pc:graphicFrameChg chg="mod">
          <ac:chgData name="Justin Morris" userId="9e1d38b6-f5df-47bf-b958-303cd0640e75" providerId="ADAL" clId="{96A1DFFF-6E14-494F-8DE9-5C1FB1D9768F}" dt="2021-10-07T01:44:14.167" v="4040" actId="1035"/>
          <ac:graphicFrameMkLst>
            <pc:docMk/>
            <pc:sldMk cId="1598443589" sldId="257"/>
            <ac:graphicFrameMk id="110" creationId="{43CAEB20-B062-4937-8D33-EE45287111BE}"/>
          </ac:graphicFrameMkLst>
        </pc:graphicFrameChg>
        <pc:cxnChg chg="mod">
          <ac:chgData name="Justin Morris" userId="9e1d38b6-f5df-47bf-b958-303cd0640e75" providerId="ADAL" clId="{96A1DFFF-6E14-494F-8DE9-5C1FB1D9768F}" dt="2021-10-07T01:44:14.167" v="4040" actId="1035"/>
          <ac:cxnSpMkLst>
            <pc:docMk/>
            <pc:sldMk cId="1598443589" sldId="257"/>
            <ac:cxnSpMk id="16" creationId="{7390702F-9C47-4883-9DA8-F51DE041EC82}"/>
          </ac:cxnSpMkLst>
        </pc:cxnChg>
        <pc:cxnChg chg="mod">
          <ac:chgData name="Justin Morris" userId="9e1d38b6-f5df-47bf-b958-303cd0640e75" providerId="ADAL" clId="{96A1DFFF-6E14-494F-8DE9-5C1FB1D9768F}" dt="2021-10-07T05:49:50.407" v="4070" actId="1035"/>
          <ac:cxnSpMkLst>
            <pc:docMk/>
            <pc:sldMk cId="1598443589" sldId="257"/>
            <ac:cxnSpMk id="24" creationId="{919FD6D0-8093-490C-9326-1534C0547AD1}"/>
          </ac:cxnSpMkLst>
        </pc:cxnChg>
        <pc:cxnChg chg="mod">
          <ac:chgData name="Justin Morris" userId="9e1d38b6-f5df-47bf-b958-303cd0640e75" providerId="ADAL" clId="{96A1DFFF-6E14-494F-8DE9-5C1FB1D9768F}" dt="2021-10-07T01:44:14.167" v="4040" actId="1035"/>
          <ac:cxnSpMkLst>
            <pc:docMk/>
            <pc:sldMk cId="1598443589" sldId="257"/>
            <ac:cxnSpMk id="26" creationId="{81189113-AFF0-4C6A-9DD6-2B98D63B9901}"/>
          </ac:cxnSpMkLst>
        </pc:cxnChg>
        <pc:cxnChg chg="mod">
          <ac:chgData name="Justin Morris" userId="9e1d38b6-f5df-47bf-b958-303cd0640e75" providerId="ADAL" clId="{96A1DFFF-6E14-494F-8DE9-5C1FB1D9768F}" dt="2021-10-07T01:44:14.167" v="4040" actId="1035"/>
          <ac:cxnSpMkLst>
            <pc:docMk/>
            <pc:sldMk cId="1598443589" sldId="257"/>
            <ac:cxnSpMk id="34" creationId="{E0925B4F-7A29-43EC-B060-E39A9C55A45C}"/>
          </ac:cxnSpMkLst>
        </pc:cxnChg>
        <pc:cxnChg chg="mod">
          <ac:chgData name="Justin Morris" userId="9e1d38b6-f5df-47bf-b958-303cd0640e75" providerId="ADAL" clId="{96A1DFFF-6E14-494F-8DE9-5C1FB1D9768F}" dt="2021-10-07T05:49:50.407" v="4070" actId="1035"/>
          <ac:cxnSpMkLst>
            <pc:docMk/>
            <pc:sldMk cId="1598443589" sldId="257"/>
            <ac:cxnSpMk id="44" creationId="{7135CAFA-BE35-44F3-BDAD-BFE3E210835F}"/>
          </ac:cxnSpMkLst>
        </pc:cxnChg>
        <pc:cxnChg chg="mod">
          <ac:chgData name="Justin Morris" userId="9e1d38b6-f5df-47bf-b958-303cd0640e75" providerId="ADAL" clId="{96A1DFFF-6E14-494F-8DE9-5C1FB1D9768F}" dt="2021-10-07T01:44:14.167" v="4040" actId="1035"/>
          <ac:cxnSpMkLst>
            <pc:docMk/>
            <pc:sldMk cId="1598443589" sldId="257"/>
            <ac:cxnSpMk id="49" creationId="{A43CFF86-3FA2-43C1-B583-B8A97B923200}"/>
          </ac:cxnSpMkLst>
        </pc:cxnChg>
        <pc:cxnChg chg="mod">
          <ac:chgData name="Justin Morris" userId="9e1d38b6-f5df-47bf-b958-303cd0640e75" providerId="ADAL" clId="{96A1DFFF-6E14-494F-8DE9-5C1FB1D9768F}" dt="2021-10-07T01:44:14.167" v="4040" actId="1035"/>
          <ac:cxnSpMkLst>
            <pc:docMk/>
            <pc:sldMk cId="1598443589" sldId="257"/>
            <ac:cxnSpMk id="52" creationId="{1C0E7ED9-856F-4FE3-A885-EDDEB73EF857}"/>
          </ac:cxnSpMkLst>
        </pc:cxnChg>
        <pc:cxnChg chg="mod ord">
          <ac:chgData name="Justin Morris" userId="9e1d38b6-f5df-47bf-b958-303cd0640e75" providerId="ADAL" clId="{96A1DFFF-6E14-494F-8DE9-5C1FB1D9768F}" dt="2021-10-07T01:44:51.086" v="4041" actId="166"/>
          <ac:cxnSpMkLst>
            <pc:docMk/>
            <pc:sldMk cId="1598443589" sldId="257"/>
            <ac:cxnSpMk id="55" creationId="{40F399F5-5F3F-41A4-BE67-D88666F92B58}"/>
          </ac:cxnSpMkLst>
        </pc:cxnChg>
        <pc:cxnChg chg="mod">
          <ac:chgData name="Justin Morris" userId="9e1d38b6-f5df-47bf-b958-303cd0640e75" providerId="ADAL" clId="{96A1DFFF-6E14-494F-8DE9-5C1FB1D9768F}" dt="2021-10-07T01:44:14.167" v="4040" actId="1035"/>
          <ac:cxnSpMkLst>
            <pc:docMk/>
            <pc:sldMk cId="1598443589" sldId="257"/>
            <ac:cxnSpMk id="66" creationId="{FF1A874E-D3EC-47E1-BACC-481D93F52D0C}"/>
          </ac:cxnSpMkLst>
        </pc:cxnChg>
        <pc:cxnChg chg="mod">
          <ac:chgData name="Justin Morris" userId="9e1d38b6-f5df-47bf-b958-303cd0640e75" providerId="ADAL" clId="{96A1DFFF-6E14-494F-8DE9-5C1FB1D9768F}" dt="2021-10-07T01:44:14.167" v="4040" actId="1035"/>
          <ac:cxnSpMkLst>
            <pc:docMk/>
            <pc:sldMk cId="1598443589" sldId="257"/>
            <ac:cxnSpMk id="80" creationId="{C493227F-F6FC-45BE-A9E7-AD5F300FEC9A}"/>
          </ac:cxnSpMkLst>
        </pc:cxnChg>
        <pc:cxnChg chg="mod">
          <ac:chgData name="Justin Morris" userId="9e1d38b6-f5df-47bf-b958-303cd0640e75" providerId="ADAL" clId="{96A1DFFF-6E14-494F-8DE9-5C1FB1D9768F}" dt="2021-10-07T01:44:14.167" v="4040" actId="1035"/>
          <ac:cxnSpMkLst>
            <pc:docMk/>
            <pc:sldMk cId="1598443589" sldId="257"/>
            <ac:cxnSpMk id="86" creationId="{1C35E6BC-0DD2-4654-A1F8-C78DB0DDF7E4}"/>
          </ac:cxnSpMkLst>
        </pc:cxnChg>
        <pc:cxnChg chg="mod">
          <ac:chgData name="Justin Morris" userId="9e1d38b6-f5df-47bf-b958-303cd0640e75" providerId="ADAL" clId="{96A1DFFF-6E14-494F-8DE9-5C1FB1D9768F}" dt="2021-10-07T01:44:14.167" v="4040" actId="1035"/>
          <ac:cxnSpMkLst>
            <pc:docMk/>
            <pc:sldMk cId="1598443589" sldId="257"/>
            <ac:cxnSpMk id="90" creationId="{228E881F-B9CF-4BCD-88AD-F57050EC60DE}"/>
          </ac:cxnSpMkLst>
        </pc:cxnChg>
        <pc:cxnChg chg="mod">
          <ac:chgData name="Justin Morris" userId="9e1d38b6-f5df-47bf-b958-303cd0640e75" providerId="ADAL" clId="{96A1DFFF-6E14-494F-8DE9-5C1FB1D9768F}" dt="2021-10-07T01:44:14.167" v="4040" actId="1035"/>
          <ac:cxnSpMkLst>
            <pc:docMk/>
            <pc:sldMk cId="1598443589" sldId="257"/>
            <ac:cxnSpMk id="96" creationId="{E08CDF11-ACB1-4D59-AD13-90A23962C883}"/>
          </ac:cxnSpMkLst>
        </pc:cxnChg>
        <pc:cxnChg chg="mod">
          <ac:chgData name="Justin Morris" userId="9e1d38b6-f5df-47bf-b958-303cd0640e75" providerId="ADAL" clId="{96A1DFFF-6E14-494F-8DE9-5C1FB1D9768F}" dt="2021-10-07T05:49:50.407" v="4070" actId="1035"/>
          <ac:cxnSpMkLst>
            <pc:docMk/>
            <pc:sldMk cId="1598443589" sldId="257"/>
            <ac:cxnSpMk id="105" creationId="{2420351F-89A1-4369-A892-6BBD997FC571}"/>
          </ac:cxnSpMkLst>
        </pc:cxnChg>
        <pc:cxnChg chg="mod">
          <ac:chgData name="Justin Morris" userId="9e1d38b6-f5df-47bf-b958-303cd0640e75" providerId="ADAL" clId="{96A1DFFF-6E14-494F-8DE9-5C1FB1D9768F}" dt="2021-10-07T01:44:14.167" v="4040" actId="1035"/>
          <ac:cxnSpMkLst>
            <pc:docMk/>
            <pc:sldMk cId="1598443589" sldId="257"/>
            <ac:cxnSpMk id="108" creationId="{572B7ED7-AB98-4AFE-BC76-3D701C40462E}"/>
          </ac:cxnSpMkLst>
        </pc:cxnChg>
        <pc:cxnChg chg="mod">
          <ac:chgData name="Justin Morris" userId="9e1d38b6-f5df-47bf-b958-303cd0640e75" providerId="ADAL" clId="{96A1DFFF-6E14-494F-8DE9-5C1FB1D9768F}" dt="2021-10-07T01:44:14.167" v="4040" actId="1035"/>
          <ac:cxnSpMkLst>
            <pc:docMk/>
            <pc:sldMk cId="1598443589" sldId="257"/>
            <ac:cxnSpMk id="118" creationId="{56AE1438-892B-4C3D-88DE-D99022B03CAF}"/>
          </ac:cxnSpMkLst>
        </pc:cxnChg>
        <pc:cxnChg chg="mod">
          <ac:chgData name="Justin Morris" userId="9e1d38b6-f5df-47bf-b958-303cd0640e75" providerId="ADAL" clId="{96A1DFFF-6E14-494F-8DE9-5C1FB1D9768F}" dt="2021-10-07T01:44:14.167" v="4040" actId="1035"/>
          <ac:cxnSpMkLst>
            <pc:docMk/>
            <pc:sldMk cId="1598443589" sldId="257"/>
            <ac:cxnSpMk id="129" creationId="{FF476F2C-4F00-4719-97E7-D3F19AE03DA0}"/>
          </ac:cxnSpMkLst>
        </pc:cxnChg>
        <pc:cxnChg chg="mod">
          <ac:chgData name="Justin Morris" userId="9e1d38b6-f5df-47bf-b958-303cd0640e75" providerId="ADAL" clId="{96A1DFFF-6E14-494F-8DE9-5C1FB1D9768F}" dt="2021-10-07T01:44:14.167" v="4040" actId="1035"/>
          <ac:cxnSpMkLst>
            <pc:docMk/>
            <pc:sldMk cId="1598443589" sldId="257"/>
            <ac:cxnSpMk id="130" creationId="{91398CBB-4677-436F-A383-255718CA053A}"/>
          </ac:cxnSpMkLst>
        </pc:cxnChg>
        <pc:cxnChg chg="mod">
          <ac:chgData name="Justin Morris" userId="9e1d38b6-f5df-47bf-b958-303cd0640e75" providerId="ADAL" clId="{96A1DFFF-6E14-494F-8DE9-5C1FB1D9768F}" dt="2021-10-07T01:44:14.167" v="4040" actId="1035"/>
          <ac:cxnSpMkLst>
            <pc:docMk/>
            <pc:sldMk cId="1598443589" sldId="257"/>
            <ac:cxnSpMk id="131" creationId="{EDCAE7CB-12E7-41E0-A419-D6EA9ACBEE69}"/>
          </ac:cxnSpMkLst>
        </pc:cxnChg>
        <pc:cxnChg chg="mod">
          <ac:chgData name="Justin Morris" userId="9e1d38b6-f5df-47bf-b958-303cd0640e75" providerId="ADAL" clId="{96A1DFFF-6E14-494F-8DE9-5C1FB1D9768F}" dt="2021-10-07T01:44:14.167" v="4040" actId="1035"/>
          <ac:cxnSpMkLst>
            <pc:docMk/>
            <pc:sldMk cId="1598443589" sldId="257"/>
            <ac:cxnSpMk id="135" creationId="{05506CA1-C95A-4EF5-8CF1-EF9DE14FE0B1}"/>
          </ac:cxnSpMkLst>
        </pc:cxnChg>
        <pc:cxnChg chg="mod">
          <ac:chgData name="Justin Morris" userId="9e1d38b6-f5df-47bf-b958-303cd0640e75" providerId="ADAL" clId="{96A1DFFF-6E14-494F-8DE9-5C1FB1D9768F}" dt="2021-10-07T01:44:14.167" v="4040" actId="1035"/>
          <ac:cxnSpMkLst>
            <pc:docMk/>
            <pc:sldMk cId="1598443589" sldId="257"/>
            <ac:cxnSpMk id="136" creationId="{4575A9D6-3AAC-4B0A-9209-DFE2D842A9E4}"/>
          </ac:cxnSpMkLst>
        </pc:cxnChg>
        <pc:cxnChg chg="mod">
          <ac:chgData name="Justin Morris" userId="9e1d38b6-f5df-47bf-b958-303cd0640e75" providerId="ADAL" clId="{96A1DFFF-6E14-494F-8DE9-5C1FB1D9768F}" dt="2021-10-07T01:44:14.167" v="4040" actId="1035"/>
          <ac:cxnSpMkLst>
            <pc:docMk/>
            <pc:sldMk cId="1598443589" sldId="257"/>
            <ac:cxnSpMk id="138" creationId="{7F6A4D78-00F1-4D8C-A181-FF4E4CA9D09E}"/>
          </ac:cxnSpMkLst>
        </pc:cxnChg>
        <pc:cxnChg chg="mod">
          <ac:chgData name="Justin Morris" userId="9e1d38b6-f5df-47bf-b958-303cd0640e75" providerId="ADAL" clId="{96A1DFFF-6E14-494F-8DE9-5C1FB1D9768F}" dt="2021-10-07T01:44:14.167" v="4040" actId="1035"/>
          <ac:cxnSpMkLst>
            <pc:docMk/>
            <pc:sldMk cId="1598443589" sldId="257"/>
            <ac:cxnSpMk id="140" creationId="{65C92240-72B9-4CE5-A58D-342DD5B9C446}"/>
          </ac:cxnSpMkLst>
        </pc:cxnChg>
        <pc:cxnChg chg="mod">
          <ac:chgData name="Justin Morris" userId="9e1d38b6-f5df-47bf-b958-303cd0640e75" providerId="ADAL" clId="{96A1DFFF-6E14-494F-8DE9-5C1FB1D9768F}" dt="2021-10-07T01:44:14.167" v="4040" actId="1035"/>
          <ac:cxnSpMkLst>
            <pc:docMk/>
            <pc:sldMk cId="1598443589" sldId="257"/>
            <ac:cxnSpMk id="143" creationId="{6F0F847C-2112-49F4-A247-84F360CD4A1F}"/>
          </ac:cxnSpMkLst>
        </pc:cxnChg>
        <pc:cxnChg chg="mod">
          <ac:chgData name="Justin Morris" userId="9e1d38b6-f5df-47bf-b958-303cd0640e75" providerId="ADAL" clId="{96A1DFFF-6E14-494F-8DE9-5C1FB1D9768F}" dt="2021-10-07T01:44:14.167" v="4040" actId="1035"/>
          <ac:cxnSpMkLst>
            <pc:docMk/>
            <pc:sldMk cId="1598443589" sldId="257"/>
            <ac:cxnSpMk id="146" creationId="{D305658E-2CD1-4E27-BC6E-3A7A898EFC8B}"/>
          </ac:cxnSpMkLst>
        </pc:cxnChg>
        <pc:cxnChg chg="mod">
          <ac:chgData name="Justin Morris" userId="9e1d38b6-f5df-47bf-b958-303cd0640e75" providerId="ADAL" clId="{96A1DFFF-6E14-494F-8DE9-5C1FB1D9768F}" dt="2021-10-07T01:44:14.167" v="4040" actId="1035"/>
          <ac:cxnSpMkLst>
            <pc:docMk/>
            <pc:sldMk cId="1598443589" sldId="257"/>
            <ac:cxnSpMk id="147" creationId="{EC1E4098-A6D0-4AFC-9C23-8502ED0D5BA6}"/>
          </ac:cxnSpMkLst>
        </pc:cxnChg>
        <pc:cxnChg chg="mod">
          <ac:chgData name="Justin Morris" userId="9e1d38b6-f5df-47bf-b958-303cd0640e75" providerId="ADAL" clId="{96A1DFFF-6E14-494F-8DE9-5C1FB1D9768F}" dt="2021-10-07T01:44:14.167" v="4040" actId="1035"/>
          <ac:cxnSpMkLst>
            <pc:docMk/>
            <pc:sldMk cId="1598443589" sldId="257"/>
            <ac:cxnSpMk id="160" creationId="{30666CEA-EA64-4D05-A97C-596679E185FB}"/>
          </ac:cxnSpMkLst>
        </pc:cxnChg>
        <pc:cxnChg chg="mod">
          <ac:chgData name="Justin Morris" userId="9e1d38b6-f5df-47bf-b958-303cd0640e75" providerId="ADAL" clId="{96A1DFFF-6E14-494F-8DE9-5C1FB1D9768F}" dt="2021-10-07T01:44:14.167" v="4040" actId="1035"/>
          <ac:cxnSpMkLst>
            <pc:docMk/>
            <pc:sldMk cId="1598443589" sldId="257"/>
            <ac:cxnSpMk id="161" creationId="{643C4FA6-C47D-482D-AA5F-8D948EDFC604}"/>
          </ac:cxnSpMkLst>
        </pc:cxnChg>
        <pc:cxnChg chg="mod">
          <ac:chgData name="Justin Morris" userId="9e1d38b6-f5df-47bf-b958-303cd0640e75" providerId="ADAL" clId="{96A1DFFF-6E14-494F-8DE9-5C1FB1D9768F}" dt="2021-10-07T01:44:14.167" v="4040" actId="1035"/>
          <ac:cxnSpMkLst>
            <pc:docMk/>
            <pc:sldMk cId="1598443589" sldId="257"/>
            <ac:cxnSpMk id="165" creationId="{E1F0D6CB-80EA-4639-B606-0DDCD7CDC640}"/>
          </ac:cxnSpMkLst>
        </pc:cxnChg>
        <pc:cxnChg chg="mod">
          <ac:chgData name="Justin Morris" userId="9e1d38b6-f5df-47bf-b958-303cd0640e75" providerId="ADAL" clId="{96A1DFFF-6E14-494F-8DE9-5C1FB1D9768F}" dt="2021-10-07T05:41:03.193" v="4047" actId="1035"/>
          <ac:cxnSpMkLst>
            <pc:docMk/>
            <pc:sldMk cId="1598443589" sldId="257"/>
            <ac:cxnSpMk id="166" creationId="{79CD8097-AC06-4E11-B1A4-1A1AFEAD0F5D}"/>
          </ac:cxnSpMkLst>
        </pc:cxnChg>
        <pc:cxnChg chg="mod">
          <ac:chgData name="Justin Morris" userId="9e1d38b6-f5df-47bf-b958-303cd0640e75" providerId="ADAL" clId="{96A1DFFF-6E14-494F-8DE9-5C1FB1D9768F}" dt="2021-10-07T01:44:14.167" v="4040" actId="1035"/>
          <ac:cxnSpMkLst>
            <pc:docMk/>
            <pc:sldMk cId="1598443589" sldId="257"/>
            <ac:cxnSpMk id="170" creationId="{B5DE4ED2-B0E8-47DB-93C4-5A35D84E2DFC}"/>
          </ac:cxnSpMkLst>
        </pc:cxnChg>
        <pc:cxnChg chg="mod">
          <ac:chgData name="Justin Morris" userId="9e1d38b6-f5df-47bf-b958-303cd0640e75" providerId="ADAL" clId="{96A1DFFF-6E14-494F-8DE9-5C1FB1D9768F}" dt="2021-10-07T01:44:14.167" v="4040" actId="1035"/>
          <ac:cxnSpMkLst>
            <pc:docMk/>
            <pc:sldMk cId="1598443589" sldId="257"/>
            <ac:cxnSpMk id="172" creationId="{60D074B4-66B7-44ED-BC4C-B8F784E6F3E7}"/>
          </ac:cxnSpMkLst>
        </pc:cxnChg>
        <pc:cxnChg chg="mod">
          <ac:chgData name="Justin Morris" userId="9e1d38b6-f5df-47bf-b958-303cd0640e75" providerId="ADAL" clId="{96A1DFFF-6E14-494F-8DE9-5C1FB1D9768F}" dt="2021-10-07T01:44:14.167" v="4040" actId="1035"/>
          <ac:cxnSpMkLst>
            <pc:docMk/>
            <pc:sldMk cId="1598443589" sldId="257"/>
            <ac:cxnSpMk id="174" creationId="{FA9C85C5-2E8A-4354-A589-C842BB087FE9}"/>
          </ac:cxnSpMkLst>
        </pc:cxnChg>
        <pc:cxnChg chg="mod">
          <ac:chgData name="Justin Morris" userId="9e1d38b6-f5df-47bf-b958-303cd0640e75" providerId="ADAL" clId="{96A1DFFF-6E14-494F-8DE9-5C1FB1D9768F}" dt="2021-10-07T01:44:14.167" v="4040" actId="1035"/>
          <ac:cxnSpMkLst>
            <pc:docMk/>
            <pc:sldMk cId="1598443589" sldId="257"/>
            <ac:cxnSpMk id="178" creationId="{132E92DD-7738-41EE-9961-43A0D076B7CB}"/>
          </ac:cxnSpMkLst>
        </pc:cxnChg>
        <pc:cxnChg chg="mod">
          <ac:chgData name="Justin Morris" userId="9e1d38b6-f5df-47bf-b958-303cd0640e75" providerId="ADAL" clId="{96A1DFFF-6E14-494F-8DE9-5C1FB1D9768F}" dt="2021-10-07T01:44:14.167" v="4040" actId="1035"/>
          <ac:cxnSpMkLst>
            <pc:docMk/>
            <pc:sldMk cId="1598443589" sldId="257"/>
            <ac:cxnSpMk id="192" creationId="{F2CD5B9B-E677-49E6-A9A8-B6C5B466DEB3}"/>
          </ac:cxnSpMkLst>
        </pc:cxnChg>
        <pc:cxnChg chg="mod">
          <ac:chgData name="Justin Morris" userId="9e1d38b6-f5df-47bf-b958-303cd0640e75" providerId="ADAL" clId="{96A1DFFF-6E14-494F-8DE9-5C1FB1D9768F}" dt="2021-10-07T01:44:14.167" v="4040" actId="1035"/>
          <ac:cxnSpMkLst>
            <pc:docMk/>
            <pc:sldMk cId="1598443589" sldId="257"/>
            <ac:cxnSpMk id="193" creationId="{7A7AB2D0-8823-4966-90C8-CC6009733D55}"/>
          </ac:cxnSpMkLst>
        </pc:cxnChg>
        <pc:cxnChg chg="mod">
          <ac:chgData name="Justin Morris" userId="9e1d38b6-f5df-47bf-b958-303cd0640e75" providerId="ADAL" clId="{96A1DFFF-6E14-494F-8DE9-5C1FB1D9768F}" dt="2021-10-07T01:44:14.167" v="4040" actId="1035"/>
          <ac:cxnSpMkLst>
            <pc:docMk/>
            <pc:sldMk cId="1598443589" sldId="257"/>
            <ac:cxnSpMk id="198" creationId="{0EB81BE1-5FF2-4C01-B35B-983219FC9BBC}"/>
          </ac:cxnSpMkLst>
        </pc:cxnChg>
        <pc:cxnChg chg="mod">
          <ac:chgData name="Justin Morris" userId="9e1d38b6-f5df-47bf-b958-303cd0640e75" providerId="ADAL" clId="{96A1DFFF-6E14-494F-8DE9-5C1FB1D9768F}" dt="2021-10-07T01:44:14.167" v="4040" actId="1035"/>
          <ac:cxnSpMkLst>
            <pc:docMk/>
            <pc:sldMk cId="1598443589" sldId="257"/>
            <ac:cxnSpMk id="199" creationId="{48A63E97-B649-4517-B214-4266317D7CBE}"/>
          </ac:cxnSpMkLst>
        </pc:cxnChg>
        <pc:cxnChg chg="mod">
          <ac:chgData name="Justin Morris" userId="9e1d38b6-f5df-47bf-b958-303cd0640e75" providerId="ADAL" clId="{96A1DFFF-6E14-494F-8DE9-5C1FB1D9768F}" dt="2021-10-07T01:44:14.167" v="4040" actId="1035"/>
          <ac:cxnSpMkLst>
            <pc:docMk/>
            <pc:sldMk cId="1598443589" sldId="257"/>
            <ac:cxnSpMk id="200" creationId="{C485DEFF-A8D4-42DA-A96C-53F5B691AF15}"/>
          </ac:cxnSpMkLst>
        </pc:cxnChg>
        <pc:cxnChg chg="mod">
          <ac:chgData name="Justin Morris" userId="9e1d38b6-f5df-47bf-b958-303cd0640e75" providerId="ADAL" clId="{96A1DFFF-6E14-494F-8DE9-5C1FB1D9768F}" dt="2021-10-07T01:44:14.167" v="4040" actId="1035"/>
          <ac:cxnSpMkLst>
            <pc:docMk/>
            <pc:sldMk cId="1598443589" sldId="257"/>
            <ac:cxnSpMk id="201" creationId="{AC0DC815-8533-471A-AC5C-1E032CBB2784}"/>
          </ac:cxnSpMkLst>
        </pc:cxnChg>
        <pc:cxnChg chg="mod">
          <ac:chgData name="Justin Morris" userId="9e1d38b6-f5df-47bf-b958-303cd0640e75" providerId="ADAL" clId="{96A1DFFF-6E14-494F-8DE9-5C1FB1D9768F}" dt="2021-10-07T01:44:14.167" v="4040" actId="1035"/>
          <ac:cxnSpMkLst>
            <pc:docMk/>
            <pc:sldMk cId="1598443589" sldId="257"/>
            <ac:cxnSpMk id="202" creationId="{3D173818-99AA-4F5D-A6A9-34822C7C2896}"/>
          </ac:cxnSpMkLst>
        </pc:cxnChg>
        <pc:cxnChg chg="mod">
          <ac:chgData name="Justin Morris" userId="9e1d38b6-f5df-47bf-b958-303cd0640e75" providerId="ADAL" clId="{96A1DFFF-6E14-494F-8DE9-5C1FB1D9768F}" dt="2021-10-07T01:44:14.167" v="4040" actId="1035"/>
          <ac:cxnSpMkLst>
            <pc:docMk/>
            <pc:sldMk cId="1598443589" sldId="257"/>
            <ac:cxnSpMk id="203" creationId="{50C118C6-3E4D-45B7-8E22-7319A8C01B47}"/>
          </ac:cxnSpMkLst>
        </pc:cxnChg>
        <pc:cxnChg chg="mod">
          <ac:chgData name="Justin Morris" userId="9e1d38b6-f5df-47bf-b958-303cd0640e75" providerId="ADAL" clId="{96A1DFFF-6E14-494F-8DE9-5C1FB1D9768F}" dt="2021-10-07T01:44:14.167" v="4040" actId="1035"/>
          <ac:cxnSpMkLst>
            <pc:docMk/>
            <pc:sldMk cId="1598443589" sldId="257"/>
            <ac:cxnSpMk id="205" creationId="{B73A8509-6120-494A-AC6D-A94CF577363D}"/>
          </ac:cxnSpMkLst>
        </pc:cxnChg>
        <pc:cxnChg chg="mod">
          <ac:chgData name="Justin Morris" userId="9e1d38b6-f5df-47bf-b958-303cd0640e75" providerId="ADAL" clId="{96A1DFFF-6E14-494F-8DE9-5C1FB1D9768F}" dt="2021-10-07T01:44:14.167" v="4040" actId="1035"/>
          <ac:cxnSpMkLst>
            <pc:docMk/>
            <pc:sldMk cId="1598443589" sldId="257"/>
            <ac:cxnSpMk id="207" creationId="{28DAD089-A39A-43A5-A330-043497E80E16}"/>
          </ac:cxnSpMkLst>
        </pc:cxnChg>
        <pc:cxnChg chg="mod">
          <ac:chgData name="Justin Morris" userId="9e1d38b6-f5df-47bf-b958-303cd0640e75" providerId="ADAL" clId="{96A1DFFF-6E14-494F-8DE9-5C1FB1D9768F}" dt="2021-10-07T01:44:14.167" v="4040" actId="1035"/>
          <ac:cxnSpMkLst>
            <pc:docMk/>
            <pc:sldMk cId="1598443589" sldId="257"/>
            <ac:cxnSpMk id="209" creationId="{764FB9C4-2F4E-4271-90F8-43FEC5A3D3F3}"/>
          </ac:cxnSpMkLst>
        </pc:cxnChg>
        <pc:cxnChg chg="mod">
          <ac:chgData name="Justin Morris" userId="9e1d38b6-f5df-47bf-b958-303cd0640e75" providerId="ADAL" clId="{96A1DFFF-6E14-494F-8DE9-5C1FB1D9768F}" dt="2021-10-07T01:44:14.167" v="4040" actId="1035"/>
          <ac:cxnSpMkLst>
            <pc:docMk/>
            <pc:sldMk cId="1598443589" sldId="257"/>
            <ac:cxnSpMk id="210" creationId="{3D55BDCC-5B94-4FD6-AE87-0274B6776107}"/>
          </ac:cxnSpMkLst>
        </pc:cxnChg>
        <pc:cxnChg chg="mod">
          <ac:chgData name="Justin Morris" userId="9e1d38b6-f5df-47bf-b958-303cd0640e75" providerId="ADAL" clId="{96A1DFFF-6E14-494F-8DE9-5C1FB1D9768F}" dt="2021-10-07T01:44:14.167" v="4040" actId="1035"/>
          <ac:cxnSpMkLst>
            <pc:docMk/>
            <pc:sldMk cId="1598443589" sldId="257"/>
            <ac:cxnSpMk id="211" creationId="{39CC4468-D668-404C-9464-813BDE105C32}"/>
          </ac:cxnSpMkLst>
        </pc:cxnChg>
        <pc:cxnChg chg="mod">
          <ac:chgData name="Justin Morris" userId="9e1d38b6-f5df-47bf-b958-303cd0640e75" providerId="ADAL" clId="{96A1DFFF-6E14-494F-8DE9-5C1FB1D9768F}" dt="2021-10-07T01:44:14.167" v="4040" actId="1035"/>
          <ac:cxnSpMkLst>
            <pc:docMk/>
            <pc:sldMk cId="1598443589" sldId="257"/>
            <ac:cxnSpMk id="212" creationId="{DBAA1603-4AB8-483A-AAA4-A245CEBF423D}"/>
          </ac:cxnSpMkLst>
        </pc:cxnChg>
        <pc:cxnChg chg="mod">
          <ac:chgData name="Justin Morris" userId="9e1d38b6-f5df-47bf-b958-303cd0640e75" providerId="ADAL" clId="{96A1DFFF-6E14-494F-8DE9-5C1FB1D9768F}" dt="2021-10-07T01:44:14.167" v="4040" actId="1035"/>
          <ac:cxnSpMkLst>
            <pc:docMk/>
            <pc:sldMk cId="1598443589" sldId="257"/>
            <ac:cxnSpMk id="215" creationId="{A7C3EED4-C861-45C5-ADD7-246F27847014}"/>
          </ac:cxnSpMkLst>
        </pc:cxnChg>
        <pc:cxnChg chg="mod">
          <ac:chgData name="Justin Morris" userId="9e1d38b6-f5df-47bf-b958-303cd0640e75" providerId="ADAL" clId="{96A1DFFF-6E14-494F-8DE9-5C1FB1D9768F}" dt="2021-10-07T01:44:14.167" v="4040" actId="1035"/>
          <ac:cxnSpMkLst>
            <pc:docMk/>
            <pc:sldMk cId="1598443589" sldId="257"/>
            <ac:cxnSpMk id="218" creationId="{678C8390-0B0A-4D8D-A5C5-7250EBDD0261}"/>
          </ac:cxnSpMkLst>
        </pc:cxnChg>
        <pc:cxnChg chg="mod">
          <ac:chgData name="Justin Morris" userId="9e1d38b6-f5df-47bf-b958-303cd0640e75" providerId="ADAL" clId="{96A1DFFF-6E14-494F-8DE9-5C1FB1D9768F}" dt="2021-10-07T01:44:14.167" v="4040" actId="1035"/>
          <ac:cxnSpMkLst>
            <pc:docMk/>
            <pc:sldMk cId="1598443589" sldId="257"/>
            <ac:cxnSpMk id="219" creationId="{97AA5D8B-8B2E-4C52-B1E5-EDD6EE3ED3ED}"/>
          </ac:cxnSpMkLst>
        </pc:cxnChg>
        <pc:cxnChg chg="mod">
          <ac:chgData name="Justin Morris" userId="9e1d38b6-f5df-47bf-b958-303cd0640e75" providerId="ADAL" clId="{96A1DFFF-6E14-494F-8DE9-5C1FB1D9768F}" dt="2021-10-07T01:44:14.167" v="4040" actId="1035"/>
          <ac:cxnSpMkLst>
            <pc:docMk/>
            <pc:sldMk cId="1598443589" sldId="257"/>
            <ac:cxnSpMk id="221" creationId="{96348078-0AE6-4E05-85C6-AC14E55645C5}"/>
          </ac:cxnSpMkLst>
        </pc:cxnChg>
        <pc:cxnChg chg="mod">
          <ac:chgData name="Justin Morris" userId="9e1d38b6-f5df-47bf-b958-303cd0640e75" providerId="ADAL" clId="{96A1DFFF-6E14-494F-8DE9-5C1FB1D9768F}" dt="2021-10-07T01:44:14.167" v="4040" actId="1035"/>
          <ac:cxnSpMkLst>
            <pc:docMk/>
            <pc:sldMk cId="1598443589" sldId="257"/>
            <ac:cxnSpMk id="229" creationId="{9C471E66-F12F-4D12-A681-FDFF03DF7CFF}"/>
          </ac:cxnSpMkLst>
        </pc:cxnChg>
        <pc:cxnChg chg="mod">
          <ac:chgData name="Justin Morris" userId="9e1d38b6-f5df-47bf-b958-303cd0640e75" providerId="ADAL" clId="{96A1DFFF-6E14-494F-8DE9-5C1FB1D9768F}" dt="2021-10-07T01:44:14.167" v="4040" actId="1035"/>
          <ac:cxnSpMkLst>
            <pc:docMk/>
            <pc:sldMk cId="1598443589" sldId="257"/>
            <ac:cxnSpMk id="230" creationId="{D06DC40B-D789-48D0-8635-A8D38C9FB49E}"/>
          </ac:cxnSpMkLst>
        </pc:cxnChg>
        <pc:cxnChg chg="mod">
          <ac:chgData name="Justin Morris" userId="9e1d38b6-f5df-47bf-b958-303cd0640e75" providerId="ADAL" clId="{96A1DFFF-6E14-494F-8DE9-5C1FB1D9768F}" dt="2021-10-07T01:44:14.167" v="4040" actId="1035"/>
          <ac:cxnSpMkLst>
            <pc:docMk/>
            <pc:sldMk cId="1598443589" sldId="257"/>
            <ac:cxnSpMk id="231" creationId="{ED3651E4-357E-45A3-81CB-B51A1E1FA7F1}"/>
          </ac:cxnSpMkLst>
        </pc:cxnChg>
        <pc:cxnChg chg="mod">
          <ac:chgData name="Justin Morris" userId="9e1d38b6-f5df-47bf-b958-303cd0640e75" providerId="ADAL" clId="{96A1DFFF-6E14-494F-8DE9-5C1FB1D9768F}" dt="2021-10-07T01:44:14.167" v="4040" actId="1035"/>
          <ac:cxnSpMkLst>
            <pc:docMk/>
            <pc:sldMk cId="1598443589" sldId="257"/>
            <ac:cxnSpMk id="232" creationId="{78A3A26B-942B-40E3-AA6D-E97E470B5FE6}"/>
          </ac:cxnSpMkLst>
        </pc:cxnChg>
        <pc:cxnChg chg="mod">
          <ac:chgData name="Justin Morris" userId="9e1d38b6-f5df-47bf-b958-303cd0640e75" providerId="ADAL" clId="{96A1DFFF-6E14-494F-8DE9-5C1FB1D9768F}" dt="2021-10-07T01:44:14.167" v="4040" actId="1035"/>
          <ac:cxnSpMkLst>
            <pc:docMk/>
            <pc:sldMk cId="1598443589" sldId="257"/>
            <ac:cxnSpMk id="233" creationId="{091A3631-40FC-409C-9EDF-3698B9BB4CC2}"/>
          </ac:cxnSpMkLst>
        </pc:cxnChg>
        <pc:cxnChg chg="mod">
          <ac:chgData name="Justin Morris" userId="9e1d38b6-f5df-47bf-b958-303cd0640e75" providerId="ADAL" clId="{96A1DFFF-6E14-494F-8DE9-5C1FB1D9768F}" dt="2021-10-07T01:44:14.167" v="4040" actId="1035"/>
          <ac:cxnSpMkLst>
            <pc:docMk/>
            <pc:sldMk cId="1598443589" sldId="257"/>
            <ac:cxnSpMk id="234" creationId="{7C49C981-9609-4583-B6E1-E61229526670}"/>
          </ac:cxnSpMkLst>
        </pc:cxnChg>
        <pc:cxnChg chg="mod">
          <ac:chgData name="Justin Morris" userId="9e1d38b6-f5df-47bf-b958-303cd0640e75" providerId="ADAL" clId="{96A1DFFF-6E14-494F-8DE9-5C1FB1D9768F}" dt="2021-10-07T01:44:14.167" v="4040" actId="1035"/>
          <ac:cxnSpMkLst>
            <pc:docMk/>
            <pc:sldMk cId="1598443589" sldId="257"/>
            <ac:cxnSpMk id="235" creationId="{196B24D5-AA19-4063-B696-572519EA514E}"/>
          </ac:cxnSpMkLst>
        </pc:cxnChg>
        <pc:cxnChg chg="mod">
          <ac:chgData name="Justin Morris" userId="9e1d38b6-f5df-47bf-b958-303cd0640e75" providerId="ADAL" clId="{96A1DFFF-6E14-494F-8DE9-5C1FB1D9768F}" dt="2021-10-07T01:44:14.167" v="4040" actId="1035"/>
          <ac:cxnSpMkLst>
            <pc:docMk/>
            <pc:sldMk cId="1598443589" sldId="257"/>
            <ac:cxnSpMk id="236" creationId="{57F89799-AA8D-4253-9804-C903B34E315D}"/>
          </ac:cxnSpMkLst>
        </pc:cxnChg>
        <pc:cxnChg chg="mod">
          <ac:chgData name="Justin Morris" userId="9e1d38b6-f5df-47bf-b958-303cd0640e75" providerId="ADAL" clId="{96A1DFFF-6E14-494F-8DE9-5C1FB1D9768F}" dt="2021-10-07T01:44:14.167" v="4040" actId="1035"/>
          <ac:cxnSpMkLst>
            <pc:docMk/>
            <pc:sldMk cId="1598443589" sldId="257"/>
            <ac:cxnSpMk id="237" creationId="{DEFBBF1D-D8D1-47AC-80A0-5495A2A30C9A}"/>
          </ac:cxnSpMkLst>
        </pc:cxnChg>
        <pc:cxnChg chg="mod">
          <ac:chgData name="Justin Morris" userId="9e1d38b6-f5df-47bf-b958-303cd0640e75" providerId="ADAL" clId="{96A1DFFF-6E14-494F-8DE9-5C1FB1D9768F}" dt="2021-10-07T01:44:14.167" v="4040" actId="1035"/>
          <ac:cxnSpMkLst>
            <pc:docMk/>
            <pc:sldMk cId="1598443589" sldId="257"/>
            <ac:cxnSpMk id="240" creationId="{35BDCE20-C409-48F1-A3A9-9F3BCAC52B9B}"/>
          </ac:cxnSpMkLst>
        </pc:cxnChg>
        <pc:cxnChg chg="mod">
          <ac:chgData name="Justin Morris" userId="9e1d38b6-f5df-47bf-b958-303cd0640e75" providerId="ADAL" clId="{96A1DFFF-6E14-494F-8DE9-5C1FB1D9768F}" dt="2021-10-07T01:44:14.167" v="4040" actId="1035"/>
          <ac:cxnSpMkLst>
            <pc:docMk/>
            <pc:sldMk cId="1598443589" sldId="257"/>
            <ac:cxnSpMk id="241" creationId="{E63F437D-F600-47C6-A081-4B4F8C3FB03D}"/>
          </ac:cxnSpMkLst>
        </pc:cxnChg>
        <pc:cxnChg chg="mod">
          <ac:chgData name="Justin Morris" userId="9e1d38b6-f5df-47bf-b958-303cd0640e75" providerId="ADAL" clId="{96A1DFFF-6E14-494F-8DE9-5C1FB1D9768F}" dt="2021-10-07T01:44:14.167" v="4040" actId="1035"/>
          <ac:cxnSpMkLst>
            <pc:docMk/>
            <pc:sldMk cId="1598443589" sldId="257"/>
            <ac:cxnSpMk id="245" creationId="{4EF362C6-886C-4945-BD57-90474169C97D}"/>
          </ac:cxnSpMkLst>
        </pc:cxnChg>
        <pc:cxnChg chg="mod">
          <ac:chgData name="Justin Morris" userId="9e1d38b6-f5df-47bf-b958-303cd0640e75" providerId="ADAL" clId="{96A1DFFF-6E14-494F-8DE9-5C1FB1D9768F}" dt="2021-10-07T01:44:14.167" v="4040" actId="1035"/>
          <ac:cxnSpMkLst>
            <pc:docMk/>
            <pc:sldMk cId="1598443589" sldId="257"/>
            <ac:cxnSpMk id="248" creationId="{CBA0624E-07D3-412B-94B5-5C4839D4727E}"/>
          </ac:cxnSpMkLst>
        </pc:cxnChg>
        <pc:cxnChg chg="mod">
          <ac:chgData name="Justin Morris" userId="9e1d38b6-f5df-47bf-b958-303cd0640e75" providerId="ADAL" clId="{96A1DFFF-6E14-494F-8DE9-5C1FB1D9768F}" dt="2021-10-07T01:44:14.167" v="4040" actId="1035"/>
          <ac:cxnSpMkLst>
            <pc:docMk/>
            <pc:sldMk cId="1598443589" sldId="257"/>
            <ac:cxnSpMk id="250" creationId="{E0C83B8A-48BB-4287-8EAF-64171174F8A4}"/>
          </ac:cxnSpMkLst>
        </pc:cxnChg>
        <pc:cxnChg chg="mod">
          <ac:chgData name="Justin Morris" userId="9e1d38b6-f5df-47bf-b958-303cd0640e75" providerId="ADAL" clId="{96A1DFFF-6E14-494F-8DE9-5C1FB1D9768F}" dt="2021-10-07T01:44:14.167" v="4040" actId="1035"/>
          <ac:cxnSpMkLst>
            <pc:docMk/>
            <pc:sldMk cId="1598443589" sldId="257"/>
            <ac:cxnSpMk id="256" creationId="{CF26E434-56C9-49F0-8D5C-F00C6C007FC0}"/>
          </ac:cxnSpMkLst>
        </pc:cxnChg>
        <pc:cxnChg chg="mod">
          <ac:chgData name="Justin Morris" userId="9e1d38b6-f5df-47bf-b958-303cd0640e75" providerId="ADAL" clId="{96A1DFFF-6E14-494F-8DE9-5C1FB1D9768F}" dt="2021-10-07T01:44:14.167" v="4040" actId="1035"/>
          <ac:cxnSpMkLst>
            <pc:docMk/>
            <pc:sldMk cId="1598443589" sldId="257"/>
            <ac:cxnSpMk id="272" creationId="{96CED7A8-135C-4989-9D80-6AEC91786D96}"/>
          </ac:cxnSpMkLst>
        </pc:cxnChg>
        <pc:cxnChg chg="mod">
          <ac:chgData name="Justin Morris" userId="9e1d38b6-f5df-47bf-b958-303cd0640e75" providerId="ADAL" clId="{96A1DFFF-6E14-494F-8DE9-5C1FB1D9768F}" dt="2021-10-07T01:44:14.167" v="4040" actId="1035"/>
          <ac:cxnSpMkLst>
            <pc:docMk/>
            <pc:sldMk cId="1598443589" sldId="257"/>
            <ac:cxnSpMk id="274" creationId="{FDF66D39-9CCF-47EF-8446-AC2A3EC71F2F}"/>
          </ac:cxnSpMkLst>
        </pc:cxnChg>
        <pc:cxnChg chg="mod">
          <ac:chgData name="Justin Morris" userId="9e1d38b6-f5df-47bf-b958-303cd0640e75" providerId="ADAL" clId="{96A1DFFF-6E14-494F-8DE9-5C1FB1D9768F}" dt="2021-10-07T01:44:14.167" v="4040" actId="1035"/>
          <ac:cxnSpMkLst>
            <pc:docMk/>
            <pc:sldMk cId="1598443589" sldId="257"/>
            <ac:cxnSpMk id="275" creationId="{3022C9AF-6FE1-4B97-8365-C2F2C4ECCCD4}"/>
          </ac:cxnSpMkLst>
        </pc:cxnChg>
        <pc:cxnChg chg="mod">
          <ac:chgData name="Justin Morris" userId="9e1d38b6-f5df-47bf-b958-303cd0640e75" providerId="ADAL" clId="{96A1DFFF-6E14-494F-8DE9-5C1FB1D9768F}" dt="2021-10-07T01:44:14.167" v="4040" actId="1035"/>
          <ac:cxnSpMkLst>
            <pc:docMk/>
            <pc:sldMk cId="1598443589" sldId="257"/>
            <ac:cxnSpMk id="276" creationId="{0AEE10BC-27E3-4A00-9AEA-A6573FBE2930}"/>
          </ac:cxnSpMkLst>
        </pc:cxnChg>
        <pc:cxnChg chg="mod">
          <ac:chgData name="Justin Morris" userId="9e1d38b6-f5df-47bf-b958-303cd0640e75" providerId="ADAL" clId="{96A1DFFF-6E14-494F-8DE9-5C1FB1D9768F}" dt="2021-10-07T01:44:14.167" v="4040" actId="1035"/>
          <ac:cxnSpMkLst>
            <pc:docMk/>
            <pc:sldMk cId="1598443589" sldId="257"/>
            <ac:cxnSpMk id="277" creationId="{6129CCD6-FFBC-4BC0-978F-D9310FF8F45A}"/>
          </ac:cxnSpMkLst>
        </pc:cxnChg>
        <pc:cxnChg chg="mod">
          <ac:chgData name="Justin Morris" userId="9e1d38b6-f5df-47bf-b958-303cd0640e75" providerId="ADAL" clId="{96A1DFFF-6E14-494F-8DE9-5C1FB1D9768F}" dt="2021-10-07T01:44:14.167" v="4040" actId="1035"/>
          <ac:cxnSpMkLst>
            <pc:docMk/>
            <pc:sldMk cId="1598443589" sldId="257"/>
            <ac:cxnSpMk id="278" creationId="{47F37C33-2B83-4CFA-A440-7687AE5EA2A3}"/>
          </ac:cxnSpMkLst>
        </pc:cxnChg>
        <pc:cxnChg chg="mod">
          <ac:chgData name="Justin Morris" userId="9e1d38b6-f5df-47bf-b958-303cd0640e75" providerId="ADAL" clId="{96A1DFFF-6E14-494F-8DE9-5C1FB1D9768F}" dt="2021-10-07T01:44:14.167" v="4040" actId="1035"/>
          <ac:cxnSpMkLst>
            <pc:docMk/>
            <pc:sldMk cId="1598443589" sldId="257"/>
            <ac:cxnSpMk id="279" creationId="{9805A8B7-5096-474A-B1FC-6919266BE552}"/>
          </ac:cxnSpMkLst>
        </pc:cxnChg>
        <pc:cxnChg chg="mod">
          <ac:chgData name="Justin Morris" userId="9e1d38b6-f5df-47bf-b958-303cd0640e75" providerId="ADAL" clId="{96A1DFFF-6E14-494F-8DE9-5C1FB1D9768F}" dt="2021-10-07T01:44:14.167" v="4040" actId="1035"/>
          <ac:cxnSpMkLst>
            <pc:docMk/>
            <pc:sldMk cId="1598443589" sldId="257"/>
            <ac:cxnSpMk id="280" creationId="{01F68BFA-4D89-4926-B426-3A3D5CEF9E7A}"/>
          </ac:cxnSpMkLst>
        </pc:cxnChg>
        <pc:cxnChg chg="mod">
          <ac:chgData name="Justin Morris" userId="9e1d38b6-f5df-47bf-b958-303cd0640e75" providerId="ADAL" clId="{96A1DFFF-6E14-494F-8DE9-5C1FB1D9768F}" dt="2021-10-07T01:44:14.167" v="4040" actId="1035"/>
          <ac:cxnSpMkLst>
            <pc:docMk/>
            <pc:sldMk cId="1598443589" sldId="257"/>
            <ac:cxnSpMk id="281" creationId="{E090EE94-6720-413C-BE8E-9F7B071CC835}"/>
          </ac:cxnSpMkLst>
        </pc:cxnChg>
        <pc:cxnChg chg="mod">
          <ac:chgData name="Justin Morris" userId="9e1d38b6-f5df-47bf-b958-303cd0640e75" providerId="ADAL" clId="{96A1DFFF-6E14-494F-8DE9-5C1FB1D9768F}" dt="2021-10-07T01:44:14.167" v="4040" actId="1035"/>
          <ac:cxnSpMkLst>
            <pc:docMk/>
            <pc:sldMk cId="1598443589" sldId="257"/>
            <ac:cxnSpMk id="282" creationId="{E1707823-AE35-4BF6-8107-F525E9455815}"/>
          </ac:cxnSpMkLst>
        </pc:cxnChg>
        <pc:cxnChg chg="mod">
          <ac:chgData name="Justin Morris" userId="9e1d38b6-f5df-47bf-b958-303cd0640e75" providerId="ADAL" clId="{96A1DFFF-6E14-494F-8DE9-5C1FB1D9768F}" dt="2021-10-07T01:44:14.167" v="4040" actId="1035"/>
          <ac:cxnSpMkLst>
            <pc:docMk/>
            <pc:sldMk cId="1598443589" sldId="257"/>
            <ac:cxnSpMk id="283" creationId="{5B09CC89-AFF0-4AEE-B402-24C96DC56533}"/>
          </ac:cxnSpMkLst>
        </pc:cxnChg>
        <pc:cxnChg chg="mod">
          <ac:chgData name="Justin Morris" userId="9e1d38b6-f5df-47bf-b958-303cd0640e75" providerId="ADAL" clId="{96A1DFFF-6E14-494F-8DE9-5C1FB1D9768F}" dt="2021-10-07T01:44:14.167" v="4040" actId="1035"/>
          <ac:cxnSpMkLst>
            <pc:docMk/>
            <pc:sldMk cId="1598443589" sldId="257"/>
            <ac:cxnSpMk id="293" creationId="{64056DAB-FC8D-4D5F-8F40-F65908B532F3}"/>
          </ac:cxnSpMkLst>
        </pc:cxnChg>
        <pc:cxnChg chg="mod">
          <ac:chgData name="Justin Morris" userId="9e1d38b6-f5df-47bf-b958-303cd0640e75" providerId="ADAL" clId="{96A1DFFF-6E14-494F-8DE9-5C1FB1D9768F}" dt="2021-10-07T01:44:14.167" v="4040" actId="1035"/>
          <ac:cxnSpMkLst>
            <pc:docMk/>
            <pc:sldMk cId="1598443589" sldId="257"/>
            <ac:cxnSpMk id="304" creationId="{9686CDA6-C0F0-4FF2-8685-3D22EA8AC307}"/>
          </ac:cxnSpMkLst>
        </pc:cxnChg>
        <pc:cxnChg chg="mod">
          <ac:chgData name="Justin Morris" userId="9e1d38b6-f5df-47bf-b958-303cd0640e75" providerId="ADAL" clId="{96A1DFFF-6E14-494F-8DE9-5C1FB1D9768F}" dt="2021-10-07T01:44:14.167" v="4040" actId="1035"/>
          <ac:cxnSpMkLst>
            <pc:docMk/>
            <pc:sldMk cId="1598443589" sldId="257"/>
            <ac:cxnSpMk id="306" creationId="{65CFF6A5-DCA7-45AF-AE1B-EF55DBA433C8}"/>
          </ac:cxnSpMkLst>
        </pc:cxnChg>
        <pc:cxnChg chg="mod">
          <ac:chgData name="Justin Morris" userId="9e1d38b6-f5df-47bf-b958-303cd0640e75" providerId="ADAL" clId="{96A1DFFF-6E14-494F-8DE9-5C1FB1D9768F}" dt="2021-10-07T01:44:14.167" v="4040" actId="1035"/>
          <ac:cxnSpMkLst>
            <pc:docMk/>
            <pc:sldMk cId="1598443589" sldId="257"/>
            <ac:cxnSpMk id="308" creationId="{9F52D809-CEF0-4540-9E10-6FD4BE131CC1}"/>
          </ac:cxnSpMkLst>
        </pc:cxnChg>
        <pc:cxnChg chg="mod">
          <ac:chgData name="Justin Morris" userId="9e1d38b6-f5df-47bf-b958-303cd0640e75" providerId="ADAL" clId="{96A1DFFF-6E14-494F-8DE9-5C1FB1D9768F}" dt="2021-10-07T01:44:14.167" v="4040" actId="1035"/>
          <ac:cxnSpMkLst>
            <pc:docMk/>
            <pc:sldMk cId="1598443589" sldId="257"/>
            <ac:cxnSpMk id="309" creationId="{AD350217-1177-44CB-89CC-77ED0A0C625A}"/>
          </ac:cxnSpMkLst>
        </pc:cxnChg>
        <pc:cxnChg chg="mod">
          <ac:chgData name="Justin Morris" userId="9e1d38b6-f5df-47bf-b958-303cd0640e75" providerId="ADAL" clId="{96A1DFFF-6E14-494F-8DE9-5C1FB1D9768F}" dt="2021-10-07T01:44:14.167" v="4040" actId="1035"/>
          <ac:cxnSpMkLst>
            <pc:docMk/>
            <pc:sldMk cId="1598443589" sldId="257"/>
            <ac:cxnSpMk id="310" creationId="{445B8317-6A38-41D8-A388-E0995A777970}"/>
          </ac:cxnSpMkLst>
        </pc:cxnChg>
        <pc:cxnChg chg="mod">
          <ac:chgData name="Justin Morris" userId="9e1d38b6-f5df-47bf-b958-303cd0640e75" providerId="ADAL" clId="{96A1DFFF-6E14-494F-8DE9-5C1FB1D9768F}" dt="2021-10-07T01:44:14.167" v="4040" actId="1035"/>
          <ac:cxnSpMkLst>
            <pc:docMk/>
            <pc:sldMk cId="1598443589" sldId="257"/>
            <ac:cxnSpMk id="311" creationId="{47442278-D407-4583-9E5A-37D3C21EC813}"/>
          </ac:cxnSpMkLst>
        </pc:cxnChg>
        <pc:cxnChg chg="mod">
          <ac:chgData name="Justin Morris" userId="9e1d38b6-f5df-47bf-b958-303cd0640e75" providerId="ADAL" clId="{96A1DFFF-6E14-494F-8DE9-5C1FB1D9768F}" dt="2021-10-07T01:44:14.167" v="4040" actId="1035"/>
          <ac:cxnSpMkLst>
            <pc:docMk/>
            <pc:sldMk cId="1598443589" sldId="257"/>
            <ac:cxnSpMk id="314" creationId="{75CE3A02-AACE-434B-B3AB-93205ADCC572}"/>
          </ac:cxnSpMkLst>
        </pc:cxnChg>
        <pc:cxnChg chg="mod">
          <ac:chgData name="Justin Morris" userId="9e1d38b6-f5df-47bf-b958-303cd0640e75" providerId="ADAL" clId="{96A1DFFF-6E14-494F-8DE9-5C1FB1D9768F}" dt="2021-10-07T01:44:14.167" v="4040" actId="1035"/>
          <ac:cxnSpMkLst>
            <pc:docMk/>
            <pc:sldMk cId="1598443589" sldId="257"/>
            <ac:cxnSpMk id="320" creationId="{12299129-C223-4841-AAF2-8A86A3E45834}"/>
          </ac:cxnSpMkLst>
        </pc:cxnChg>
        <pc:cxnChg chg="mod">
          <ac:chgData name="Justin Morris" userId="9e1d38b6-f5df-47bf-b958-303cd0640e75" providerId="ADAL" clId="{96A1DFFF-6E14-494F-8DE9-5C1FB1D9768F}" dt="2021-10-07T01:44:14.167" v="4040" actId="1035"/>
          <ac:cxnSpMkLst>
            <pc:docMk/>
            <pc:sldMk cId="1598443589" sldId="257"/>
            <ac:cxnSpMk id="321" creationId="{CE7514AC-5DC3-4D95-BBF6-2962C2BF9076}"/>
          </ac:cxnSpMkLst>
        </pc:cxnChg>
        <pc:cxnChg chg="mod">
          <ac:chgData name="Justin Morris" userId="9e1d38b6-f5df-47bf-b958-303cd0640e75" providerId="ADAL" clId="{96A1DFFF-6E14-494F-8DE9-5C1FB1D9768F}" dt="2021-10-07T01:44:14.167" v="4040" actId="1035"/>
          <ac:cxnSpMkLst>
            <pc:docMk/>
            <pc:sldMk cId="1598443589" sldId="257"/>
            <ac:cxnSpMk id="326" creationId="{D3362473-62E4-495A-9D03-FFCAED97015F}"/>
          </ac:cxnSpMkLst>
        </pc:cxnChg>
        <pc:cxnChg chg="mod">
          <ac:chgData name="Justin Morris" userId="9e1d38b6-f5df-47bf-b958-303cd0640e75" providerId="ADAL" clId="{96A1DFFF-6E14-494F-8DE9-5C1FB1D9768F}" dt="2021-10-07T01:44:14.167" v="4040" actId="1035"/>
          <ac:cxnSpMkLst>
            <pc:docMk/>
            <pc:sldMk cId="1598443589" sldId="257"/>
            <ac:cxnSpMk id="327" creationId="{C18EF32F-D194-4487-A64B-24EDAE5FBF95}"/>
          </ac:cxnSpMkLst>
        </pc:cxnChg>
        <pc:cxnChg chg="mod">
          <ac:chgData name="Justin Morris" userId="9e1d38b6-f5df-47bf-b958-303cd0640e75" providerId="ADAL" clId="{96A1DFFF-6E14-494F-8DE9-5C1FB1D9768F}" dt="2021-10-07T01:44:14.167" v="4040" actId="1035"/>
          <ac:cxnSpMkLst>
            <pc:docMk/>
            <pc:sldMk cId="1598443589" sldId="257"/>
            <ac:cxnSpMk id="328" creationId="{4CD9D810-73F9-4EB1-B9B6-DBD17BFFFE10}"/>
          </ac:cxnSpMkLst>
        </pc:cxnChg>
        <pc:cxnChg chg="mod">
          <ac:chgData name="Justin Morris" userId="9e1d38b6-f5df-47bf-b958-303cd0640e75" providerId="ADAL" clId="{96A1DFFF-6E14-494F-8DE9-5C1FB1D9768F}" dt="2021-10-07T01:44:14.167" v="4040" actId="1035"/>
          <ac:cxnSpMkLst>
            <pc:docMk/>
            <pc:sldMk cId="1598443589" sldId="257"/>
            <ac:cxnSpMk id="329" creationId="{3F3A2969-1034-46F6-BE1E-3D42EDEF7136}"/>
          </ac:cxnSpMkLst>
        </pc:cxnChg>
        <pc:cxnChg chg="mod">
          <ac:chgData name="Justin Morris" userId="9e1d38b6-f5df-47bf-b958-303cd0640e75" providerId="ADAL" clId="{96A1DFFF-6E14-494F-8DE9-5C1FB1D9768F}" dt="2021-10-07T01:44:14.167" v="4040" actId="1035"/>
          <ac:cxnSpMkLst>
            <pc:docMk/>
            <pc:sldMk cId="1598443589" sldId="257"/>
            <ac:cxnSpMk id="332" creationId="{6F30A455-E070-4908-A707-A69C940ACBF7}"/>
          </ac:cxnSpMkLst>
        </pc:cxnChg>
        <pc:cxnChg chg="mod">
          <ac:chgData name="Justin Morris" userId="9e1d38b6-f5df-47bf-b958-303cd0640e75" providerId="ADAL" clId="{96A1DFFF-6E14-494F-8DE9-5C1FB1D9768F}" dt="2021-10-07T01:44:14.167" v="4040" actId="1035"/>
          <ac:cxnSpMkLst>
            <pc:docMk/>
            <pc:sldMk cId="1598443589" sldId="257"/>
            <ac:cxnSpMk id="337" creationId="{731CEC2F-6418-4ACE-8813-724E55F7FA8E}"/>
          </ac:cxnSpMkLst>
        </pc:cxnChg>
        <pc:cxnChg chg="mod">
          <ac:chgData name="Justin Morris" userId="9e1d38b6-f5df-47bf-b958-303cd0640e75" providerId="ADAL" clId="{96A1DFFF-6E14-494F-8DE9-5C1FB1D9768F}" dt="2021-10-07T01:44:14.167" v="4040" actId="1035"/>
          <ac:cxnSpMkLst>
            <pc:docMk/>
            <pc:sldMk cId="1598443589" sldId="257"/>
            <ac:cxnSpMk id="338" creationId="{54F34E7D-58EF-460D-829D-BBAB9EC48B31}"/>
          </ac:cxnSpMkLst>
        </pc:cxnChg>
        <pc:cxnChg chg="mod">
          <ac:chgData name="Justin Morris" userId="9e1d38b6-f5df-47bf-b958-303cd0640e75" providerId="ADAL" clId="{96A1DFFF-6E14-494F-8DE9-5C1FB1D9768F}" dt="2021-10-07T01:44:14.167" v="4040" actId="1035"/>
          <ac:cxnSpMkLst>
            <pc:docMk/>
            <pc:sldMk cId="1598443589" sldId="257"/>
            <ac:cxnSpMk id="339" creationId="{C8F53107-9110-4F11-8F34-DDCDAD078770}"/>
          </ac:cxnSpMkLst>
        </pc:cxnChg>
        <pc:cxnChg chg="mod">
          <ac:chgData name="Justin Morris" userId="9e1d38b6-f5df-47bf-b958-303cd0640e75" providerId="ADAL" clId="{96A1DFFF-6E14-494F-8DE9-5C1FB1D9768F}" dt="2021-10-07T01:44:14.167" v="4040" actId="1035"/>
          <ac:cxnSpMkLst>
            <pc:docMk/>
            <pc:sldMk cId="1598443589" sldId="257"/>
            <ac:cxnSpMk id="342" creationId="{8E2B1A6E-7DD1-426E-9E99-EC79AF76E823}"/>
          </ac:cxnSpMkLst>
        </pc:cxnChg>
        <pc:cxnChg chg="mod">
          <ac:chgData name="Justin Morris" userId="9e1d38b6-f5df-47bf-b958-303cd0640e75" providerId="ADAL" clId="{96A1DFFF-6E14-494F-8DE9-5C1FB1D9768F}" dt="2021-10-07T01:44:14.167" v="4040" actId="1035"/>
          <ac:cxnSpMkLst>
            <pc:docMk/>
            <pc:sldMk cId="1598443589" sldId="257"/>
            <ac:cxnSpMk id="380" creationId="{CCBA5B5D-516A-49B3-892F-8BE86E08EE9C}"/>
          </ac:cxnSpMkLst>
        </pc:cxnChg>
        <pc:cxnChg chg="mod">
          <ac:chgData name="Justin Morris" userId="9e1d38b6-f5df-47bf-b958-303cd0640e75" providerId="ADAL" clId="{96A1DFFF-6E14-494F-8DE9-5C1FB1D9768F}" dt="2021-10-07T01:44:14.167" v="4040" actId="1035"/>
          <ac:cxnSpMkLst>
            <pc:docMk/>
            <pc:sldMk cId="1598443589" sldId="257"/>
            <ac:cxnSpMk id="393" creationId="{BD02C540-F364-41DE-AF50-8089136442E4}"/>
          </ac:cxnSpMkLst>
        </pc:cxnChg>
        <pc:cxnChg chg="mod">
          <ac:chgData name="Justin Morris" userId="9e1d38b6-f5df-47bf-b958-303cd0640e75" providerId="ADAL" clId="{96A1DFFF-6E14-494F-8DE9-5C1FB1D9768F}" dt="2021-10-07T01:44:14.167" v="4040" actId="1035"/>
          <ac:cxnSpMkLst>
            <pc:docMk/>
            <pc:sldMk cId="1598443589" sldId="257"/>
            <ac:cxnSpMk id="403" creationId="{5453D568-7CE5-4D87-915C-EE33ABC75AC3}"/>
          </ac:cxnSpMkLst>
        </pc:cxnChg>
      </pc:sldChg>
    </pc:docChg>
  </pc:docChgLst>
  <pc:docChgLst>
    <pc:chgData name="Justin Morris" userId="9e1d38b6-f5df-47bf-b958-303cd0640e75" providerId="ADAL" clId="{616FB15E-3323-412C-9B21-6A8532F6769E}"/>
    <pc:docChg chg="modSld">
      <pc:chgData name="Justin Morris" userId="9e1d38b6-f5df-47bf-b958-303cd0640e75" providerId="ADAL" clId="{616FB15E-3323-412C-9B21-6A8532F6769E}" dt="2021-09-25T05:35:38.555" v="252" actId="1076"/>
      <pc:docMkLst>
        <pc:docMk/>
      </pc:docMkLst>
      <pc:sldChg chg="addSp modSp mod">
        <pc:chgData name="Justin Morris" userId="9e1d38b6-f5df-47bf-b958-303cd0640e75" providerId="ADAL" clId="{616FB15E-3323-412C-9B21-6A8532F6769E}" dt="2021-09-25T05:35:38.555" v="252" actId="1076"/>
        <pc:sldMkLst>
          <pc:docMk/>
          <pc:sldMk cId="1794046016" sldId="256"/>
        </pc:sldMkLst>
        <pc:spChg chg="mod">
          <ac:chgData name="Justin Morris" userId="9e1d38b6-f5df-47bf-b958-303cd0640e75" providerId="ADAL" clId="{616FB15E-3323-412C-9B21-6A8532F6769E}" dt="2021-09-25T05:35:38.555" v="252" actId="1076"/>
          <ac:spMkLst>
            <pc:docMk/>
            <pc:sldMk cId="1794046016" sldId="256"/>
            <ac:spMk id="4" creationId="{8F6A2106-5643-4544-B4EB-8A174BA489C7}"/>
          </ac:spMkLst>
        </pc:spChg>
        <pc:spChg chg="mod">
          <ac:chgData name="Justin Morris" userId="9e1d38b6-f5df-47bf-b958-303cd0640e75" providerId="ADAL" clId="{616FB15E-3323-412C-9B21-6A8532F6769E}" dt="2021-09-25T05:35:38.555" v="252" actId="1076"/>
          <ac:spMkLst>
            <pc:docMk/>
            <pc:sldMk cId="1794046016" sldId="256"/>
            <ac:spMk id="5" creationId="{355D901E-6433-458B-B63C-BFE516068D1C}"/>
          </ac:spMkLst>
        </pc:spChg>
        <pc:spChg chg="mod">
          <ac:chgData name="Justin Morris" userId="9e1d38b6-f5df-47bf-b958-303cd0640e75" providerId="ADAL" clId="{616FB15E-3323-412C-9B21-6A8532F6769E}" dt="2021-09-25T05:35:38.555" v="252" actId="1076"/>
          <ac:spMkLst>
            <pc:docMk/>
            <pc:sldMk cId="1794046016" sldId="256"/>
            <ac:spMk id="6" creationId="{5B22350F-9472-4F39-8AA8-9053A09966B6}"/>
          </ac:spMkLst>
        </pc:spChg>
        <pc:spChg chg="mod">
          <ac:chgData name="Justin Morris" userId="9e1d38b6-f5df-47bf-b958-303cd0640e75" providerId="ADAL" clId="{616FB15E-3323-412C-9B21-6A8532F6769E}" dt="2021-09-25T05:35:38.555" v="252" actId="1076"/>
          <ac:spMkLst>
            <pc:docMk/>
            <pc:sldMk cId="1794046016" sldId="256"/>
            <ac:spMk id="7" creationId="{A3E26338-9572-4008-A907-942B52D0C086}"/>
          </ac:spMkLst>
        </pc:spChg>
        <pc:spChg chg="mod">
          <ac:chgData name="Justin Morris" userId="9e1d38b6-f5df-47bf-b958-303cd0640e75" providerId="ADAL" clId="{616FB15E-3323-412C-9B21-6A8532F6769E}" dt="2021-09-25T05:35:38.555" v="252" actId="1076"/>
          <ac:spMkLst>
            <pc:docMk/>
            <pc:sldMk cId="1794046016" sldId="256"/>
            <ac:spMk id="8" creationId="{28D43406-D42A-4A20-83DE-C575A7DD5261}"/>
          </ac:spMkLst>
        </pc:spChg>
        <pc:spChg chg="mod">
          <ac:chgData name="Justin Morris" userId="9e1d38b6-f5df-47bf-b958-303cd0640e75" providerId="ADAL" clId="{616FB15E-3323-412C-9B21-6A8532F6769E}" dt="2021-09-25T05:35:38.555" v="252" actId="1076"/>
          <ac:spMkLst>
            <pc:docMk/>
            <pc:sldMk cId="1794046016" sldId="256"/>
            <ac:spMk id="9" creationId="{B609105F-3631-402C-911F-C3D361E49626}"/>
          </ac:spMkLst>
        </pc:spChg>
        <pc:spChg chg="mod">
          <ac:chgData name="Justin Morris" userId="9e1d38b6-f5df-47bf-b958-303cd0640e75" providerId="ADAL" clId="{616FB15E-3323-412C-9B21-6A8532F6769E}" dt="2021-09-25T05:35:38.555" v="252" actId="1076"/>
          <ac:spMkLst>
            <pc:docMk/>
            <pc:sldMk cId="1794046016" sldId="256"/>
            <ac:spMk id="10" creationId="{957E0DFC-64F5-48AC-B4D1-395FC3F997C2}"/>
          </ac:spMkLst>
        </pc:spChg>
        <pc:spChg chg="mod">
          <ac:chgData name="Justin Morris" userId="9e1d38b6-f5df-47bf-b958-303cd0640e75" providerId="ADAL" clId="{616FB15E-3323-412C-9B21-6A8532F6769E}" dt="2021-09-25T05:35:38.555" v="252" actId="1076"/>
          <ac:spMkLst>
            <pc:docMk/>
            <pc:sldMk cId="1794046016" sldId="256"/>
            <ac:spMk id="11" creationId="{FA6D0F51-73FD-4858-B6E3-B046930F11DE}"/>
          </ac:spMkLst>
        </pc:spChg>
        <pc:spChg chg="mod">
          <ac:chgData name="Justin Morris" userId="9e1d38b6-f5df-47bf-b958-303cd0640e75" providerId="ADAL" clId="{616FB15E-3323-412C-9B21-6A8532F6769E}" dt="2021-09-25T05:35:38.555" v="252" actId="1076"/>
          <ac:spMkLst>
            <pc:docMk/>
            <pc:sldMk cId="1794046016" sldId="256"/>
            <ac:spMk id="12" creationId="{334B3A07-286E-4CB9-8889-E6CCA7A1373A}"/>
          </ac:spMkLst>
        </pc:spChg>
        <pc:spChg chg="mod">
          <ac:chgData name="Justin Morris" userId="9e1d38b6-f5df-47bf-b958-303cd0640e75" providerId="ADAL" clId="{616FB15E-3323-412C-9B21-6A8532F6769E}" dt="2021-09-25T05:35:38.555" v="252" actId="1076"/>
          <ac:spMkLst>
            <pc:docMk/>
            <pc:sldMk cId="1794046016" sldId="256"/>
            <ac:spMk id="13" creationId="{41831FBB-3086-40B4-949C-6A52DEC32F75}"/>
          </ac:spMkLst>
        </pc:spChg>
        <pc:spChg chg="mod">
          <ac:chgData name="Justin Morris" userId="9e1d38b6-f5df-47bf-b958-303cd0640e75" providerId="ADAL" clId="{616FB15E-3323-412C-9B21-6A8532F6769E}" dt="2021-09-25T05:35:38.555" v="252" actId="1076"/>
          <ac:spMkLst>
            <pc:docMk/>
            <pc:sldMk cId="1794046016" sldId="256"/>
            <ac:spMk id="20" creationId="{D4867C69-939E-4DAA-9014-9383DFCF8EC4}"/>
          </ac:spMkLst>
        </pc:spChg>
        <pc:spChg chg="mod">
          <ac:chgData name="Justin Morris" userId="9e1d38b6-f5df-47bf-b958-303cd0640e75" providerId="ADAL" clId="{616FB15E-3323-412C-9B21-6A8532F6769E}" dt="2021-09-25T05:35:38.555" v="252" actId="1076"/>
          <ac:spMkLst>
            <pc:docMk/>
            <pc:sldMk cId="1794046016" sldId="256"/>
            <ac:spMk id="21" creationId="{424499A6-8499-436B-B7B8-A2E5BF140232}"/>
          </ac:spMkLst>
        </pc:spChg>
        <pc:spChg chg="mod">
          <ac:chgData name="Justin Morris" userId="9e1d38b6-f5df-47bf-b958-303cd0640e75" providerId="ADAL" clId="{616FB15E-3323-412C-9B21-6A8532F6769E}" dt="2021-09-25T05:35:38.555" v="252" actId="1076"/>
          <ac:spMkLst>
            <pc:docMk/>
            <pc:sldMk cId="1794046016" sldId="256"/>
            <ac:spMk id="23" creationId="{68530D78-17CA-449E-B6CD-7FDF693F87FA}"/>
          </ac:spMkLst>
        </pc:spChg>
        <pc:spChg chg="mod">
          <ac:chgData name="Justin Morris" userId="9e1d38b6-f5df-47bf-b958-303cd0640e75" providerId="ADAL" clId="{616FB15E-3323-412C-9B21-6A8532F6769E}" dt="2021-09-25T05:35:38.555" v="252" actId="1076"/>
          <ac:spMkLst>
            <pc:docMk/>
            <pc:sldMk cId="1794046016" sldId="256"/>
            <ac:spMk id="25" creationId="{2955CDF5-4D44-48D6-AAEF-679F278484AE}"/>
          </ac:spMkLst>
        </pc:spChg>
        <pc:spChg chg="mod">
          <ac:chgData name="Justin Morris" userId="9e1d38b6-f5df-47bf-b958-303cd0640e75" providerId="ADAL" clId="{616FB15E-3323-412C-9B21-6A8532F6769E}" dt="2021-09-25T05:35:38.555" v="252" actId="1076"/>
          <ac:spMkLst>
            <pc:docMk/>
            <pc:sldMk cId="1794046016" sldId="256"/>
            <ac:spMk id="27" creationId="{75703721-1D45-4592-96CE-84CE1BAC230E}"/>
          </ac:spMkLst>
        </pc:spChg>
        <pc:spChg chg="mod">
          <ac:chgData name="Justin Morris" userId="9e1d38b6-f5df-47bf-b958-303cd0640e75" providerId="ADAL" clId="{616FB15E-3323-412C-9B21-6A8532F6769E}" dt="2021-09-25T05:35:38.555" v="252" actId="1076"/>
          <ac:spMkLst>
            <pc:docMk/>
            <pc:sldMk cId="1794046016" sldId="256"/>
            <ac:spMk id="29" creationId="{EB8EE242-6119-48B0-B97E-50137ED49A5C}"/>
          </ac:spMkLst>
        </pc:spChg>
        <pc:spChg chg="mod">
          <ac:chgData name="Justin Morris" userId="9e1d38b6-f5df-47bf-b958-303cd0640e75" providerId="ADAL" clId="{616FB15E-3323-412C-9B21-6A8532F6769E}" dt="2021-09-25T05:35:38.555" v="252" actId="1076"/>
          <ac:spMkLst>
            <pc:docMk/>
            <pc:sldMk cId="1794046016" sldId="256"/>
            <ac:spMk id="32" creationId="{5B236E9B-575E-4E06-9FBF-F8A8B0321101}"/>
          </ac:spMkLst>
        </pc:spChg>
        <pc:spChg chg="mod">
          <ac:chgData name="Justin Morris" userId="9e1d38b6-f5df-47bf-b958-303cd0640e75" providerId="ADAL" clId="{616FB15E-3323-412C-9B21-6A8532F6769E}" dt="2021-09-25T05:35:38.555" v="252" actId="1076"/>
          <ac:spMkLst>
            <pc:docMk/>
            <pc:sldMk cId="1794046016" sldId="256"/>
            <ac:spMk id="33" creationId="{C6B3DE32-0D1C-4962-9278-8EFFCFBE16ED}"/>
          </ac:spMkLst>
        </pc:spChg>
        <pc:spChg chg="mod">
          <ac:chgData name="Justin Morris" userId="9e1d38b6-f5df-47bf-b958-303cd0640e75" providerId="ADAL" clId="{616FB15E-3323-412C-9B21-6A8532F6769E}" dt="2021-09-25T05:35:38.555" v="252" actId="1076"/>
          <ac:spMkLst>
            <pc:docMk/>
            <pc:sldMk cId="1794046016" sldId="256"/>
            <ac:spMk id="35" creationId="{32FB25EB-1901-45AB-B614-20C978BD1680}"/>
          </ac:spMkLst>
        </pc:spChg>
        <pc:spChg chg="mod">
          <ac:chgData name="Justin Morris" userId="9e1d38b6-f5df-47bf-b958-303cd0640e75" providerId="ADAL" clId="{616FB15E-3323-412C-9B21-6A8532F6769E}" dt="2021-09-25T05:35:38.555" v="252" actId="1076"/>
          <ac:spMkLst>
            <pc:docMk/>
            <pc:sldMk cId="1794046016" sldId="256"/>
            <ac:spMk id="37" creationId="{71D8EB53-D219-404D-BF62-7220E692D18C}"/>
          </ac:spMkLst>
        </pc:spChg>
        <pc:spChg chg="mod">
          <ac:chgData name="Justin Morris" userId="9e1d38b6-f5df-47bf-b958-303cd0640e75" providerId="ADAL" clId="{616FB15E-3323-412C-9B21-6A8532F6769E}" dt="2021-09-25T05:35:38.555" v="252" actId="1076"/>
          <ac:spMkLst>
            <pc:docMk/>
            <pc:sldMk cId="1794046016" sldId="256"/>
            <ac:spMk id="38" creationId="{64D470D7-014F-4B78-B065-69A8A1A8D85F}"/>
          </ac:spMkLst>
        </pc:spChg>
        <pc:spChg chg="mod">
          <ac:chgData name="Justin Morris" userId="9e1d38b6-f5df-47bf-b958-303cd0640e75" providerId="ADAL" clId="{616FB15E-3323-412C-9B21-6A8532F6769E}" dt="2021-09-25T05:35:38.555" v="252" actId="1076"/>
          <ac:spMkLst>
            <pc:docMk/>
            <pc:sldMk cId="1794046016" sldId="256"/>
            <ac:spMk id="39" creationId="{AD4AD253-1F8D-4E7C-9C8F-41ABD4B20E8D}"/>
          </ac:spMkLst>
        </pc:spChg>
        <pc:spChg chg="mod">
          <ac:chgData name="Justin Morris" userId="9e1d38b6-f5df-47bf-b958-303cd0640e75" providerId="ADAL" clId="{616FB15E-3323-412C-9B21-6A8532F6769E}" dt="2021-09-25T05:35:38.555" v="252" actId="1076"/>
          <ac:spMkLst>
            <pc:docMk/>
            <pc:sldMk cId="1794046016" sldId="256"/>
            <ac:spMk id="40" creationId="{11D7E22F-1D76-44EE-8D9A-617716F3B77C}"/>
          </ac:spMkLst>
        </pc:spChg>
        <pc:spChg chg="mod">
          <ac:chgData name="Justin Morris" userId="9e1d38b6-f5df-47bf-b958-303cd0640e75" providerId="ADAL" clId="{616FB15E-3323-412C-9B21-6A8532F6769E}" dt="2021-09-25T05:35:38.555" v="252" actId="1076"/>
          <ac:spMkLst>
            <pc:docMk/>
            <pc:sldMk cId="1794046016" sldId="256"/>
            <ac:spMk id="41" creationId="{1F66C6CF-354F-4BA3-8697-AC1369FFB540}"/>
          </ac:spMkLst>
        </pc:spChg>
        <pc:spChg chg="mod">
          <ac:chgData name="Justin Morris" userId="9e1d38b6-f5df-47bf-b958-303cd0640e75" providerId="ADAL" clId="{616FB15E-3323-412C-9B21-6A8532F6769E}" dt="2021-09-25T05:35:38.555" v="252" actId="1076"/>
          <ac:spMkLst>
            <pc:docMk/>
            <pc:sldMk cId="1794046016" sldId="256"/>
            <ac:spMk id="42" creationId="{C9B6903E-F55C-4236-9594-DCB68E9B594E}"/>
          </ac:spMkLst>
        </pc:spChg>
        <pc:spChg chg="mod">
          <ac:chgData name="Justin Morris" userId="9e1d38b6-f5df-47bf-b958-303cd0640e75" providerId="ADAL" clId="{616FB15E-3323-412C-9B21-6A8532F6769E}" dt="2021-09-25T05:35:38.555" v="252" actId="1076"/>
          <ac:spMkLst>
            <pc:docMk/>
            <pc:sldMk cId="1794046016" sldId="256"/>
            <ac:spMk id="43" creationId="{F4AE703A-4BD2-4581-A1B6-6ADADFDFDDD9}"/>
          </ac:spMkLst>
        </pc:spChg>
        <pc:spChg chg="mod">
          <ac:chgData name="Justin Morris" userId="9e1d38b6-f5df-47bf-b958-303cd0640e75" providerId="ADAL" clId="{616FB15E-3323-412C-9B21-6A8532F6769E}" dt="2021-09-25T05:35:38.555" v="252" actId="1076"/>
          <ac:spMkLst>
            <pc:docMk/>
            <pc:sldMk cId="1794046016" sldId="256"/>
            <ac:spMk id="47" creationId="{6B621116-86F4-4E0B-AF4C-529AF9A5AFE8}"/>
          </ac:spMkLst>
        </pc:spChg>
        <pc:spChg chg="mod">
          <ac:chgData name="Justin Morris" userId="9e1d38b6-f5df-47bf-b958-303cd0640e75" providerId="ADAL" clId="{616FB15E-3323-412C-9B21-6A8532F6769E}" dt="2021-09-25T05:35:38.555" v="252" actId="1076"/>
          <ac:spMkLst>
            <pc:docMk/>
            <pc:sldMk cId="1794046016" sldId="256"/>
            <ac:spMk id="48" creationId="{DE17C45D-B6FF-4BE6-B669-6BF71BAAEA80}"/>
          </ac:spMkLst>
        </pc:spChg>
        <pc:spChg chg="mod">
          <ac:chgData name="Justin Morris" userId="9e1d38b6-f5df-47bf-b958-303cd0640e75" providerId="ADAL" clId="{616FB15E-3323-412C-9B21-6A8532F6769E}" dt="2021-09-25T05:35:38.555" v="252" actId="1076"/>
          <ac:spMkLst>
            <pc:docMk/>
            <pc:sldMk cId="1794046016" sldId="256"/>
            <ac:spMk id="56" creationId="{D3AF8A1A-0E8C-470A-BAA2-927162F9AAE0}"/>
          </ac:spMkLst>
        </pc:spChg>
        <pc:spChg chg="mod">
          <ac:chgData name="Justin Morris" userId="9e1d38b6-f5df-47bf-b958-303cd0640e75" providerId="ADAL" clId="{616FB15E-3323-412C-9B21-6A8532F6769E}" dt="2021-09-25T05:35:38.555" v="252" actId="1076"/>
          <ac:spMkLst>
            <pc:docMk/>
            <pc:sldMk cId="1794046016" sldId="256"/>
            <ac:spMk id="60" creationId="{38165FBE-5410-4E00-AA54-70CD03CA95F4}"/>
          </ac:spMkLst>
        </pc:spChg>
        <pc:spChg chg="mod">
          <ac:chgData name="Justin Morris" userId="9e1d38b6-f5df-47bf-b958-303cd0640e75" providerId="ADAL" clId="{616FB15E-3323-412C-9B21-6A8532F6769E}" dt="2021-09-25T05:35:38.555" v="252" actId="1076"/>
          <ac:spMkLst>
            <pc:docMk/>
            <pc:sldMk cId="1794046016" sldId="256"/>
            <ac:spMk id="61" creationId="{D9092CFB-4B54-4113-9DDC-3BDC50EA3451}"/>
          </ac:spMkLst>
        </pc:spChg>
        <pc:spChg chg="mod">
          <ac:chgData name="Justin Morris" userId="9e1d38b6-f5df-47bf-b958-303cd0640e75" providerId="ADAL" clId="{616FB15E-3323-412C-9B21-6A8532F6769E}" dt="2021-09-25T05:35:38.555" v="252" actId="1076"/>
          <ac:spMkLst>
            <pc:docMk/>
            <pc:sldMk cId="1794046016" sldId="256"/>
            <ac:spMk id="65" creationId="{DEF4869B-0284-4F55-96D0-B597AD3ED13D}"/>
          </ac:spMkLst>
        </pc:spChg>
        <pc:spChg chg="mod">
          <ac:chgData name="Justin Morris" userId="9e1d38b6-f5df-47bf-b958-303cd0640e75" providerId="ADAL" clId="{616FB15E-3323-412C-9B21-6A8532F6769E}" dt="2021-09-25T05:35:38.555" v="252" actId="1076"/>
          <ac:spMkLst>
            <pc:docMk/>
            <pc:sldMk cId="1794046016" sldId="256"/>
            <ac:spMk id="69" creationId="{AAF1B8E8-9E27-4602-9CEA-E3EF09BA48D5}"/>
          </ac:spMkLst>
        </pc:spChg>
        <pc:spChg chg="mod">
          <ac:chgData name="Justin Morris" userId="9e1d38b6-f5df-47bf-b958-303cd0640e75" providerId="ADAL" clId="{616FB15E-3323-412C-9B21-6A8532F6769E}" dt="2021-09-25T05:35:38.555" v="252" actId="1076"/>
          <ac:spMkLst>
            <pc:docMk/>
            <pc:sldMk cId="1794046016" sldId="256"/>
            <ac:spMk id="70" creationId="{6356BF8C-1A52-4648-8EB6-07DDE21FC2B7}"/>
          </ac:spMkLst>
        </pc:spChg>
        <pc:spChg chg="mod">
          <ac:chgData name="Justin Morris" userId="9e1d38b6-f5df-47bf-b958-303cd0640e75" providerId="ADAL" clId="{616FB15E-3323-412C-9B21-6A8532F6769E}" dt="2021-09-25T05:35:38.555" v="252" actId="1076"/>
          <ac:spMkLst>
            <pc:docMk/>
            <pc:sldMk cId="1794046016" sldId="256"/>
            <ac:spMk id="72" creationId="{F90ED840-D463-4C9F-B9A9-FF2918FF45CA}"/>
          </ac:spMkLst>
        </pc:spChg>
        <pc:spChg chg="mod">
          <ac:chgData name="Justin Morris" userId="9e1d38b6-f5df-47bf-b958-303cd0640e75" providerId="ADAL" clId="{616FB15E-3323-412C-9B21-6A8532F6769E}" dt="2021-09-25T05:35:38.555" v="252" actId="1076"/>
          <ac:spMkLst>
            <pc:docMk/>
            <pc:sldMk cId="1794046016" sldId="256"/>
            <ac:spMk id="73" creationId="{EDEAF527-C3B9-43C7-BCF9-80684CD56786}"/>
          </ac:spMkLst>
        </pc:spChg>
        <pc:spChg chg="mod">
          <ac:chgData name="Justin Morris" userId="9e1d38b6-f5df-47bf-b958-303cd0640e75" providerId="ADAL" clId="{616FB15E-3323-412C-9B21-6A8532F6769E}" dt="2021-09-25T05:35:38.555" v="252" actId="1076"/>
          <ac:spMkLst>
            <pc:docMk/>
            <pc:sldMk cId="1794046016" sldId="256"/>
            <ac:spMk id="76" creationId="{ED69D8EC-92DB-4560-965F-C53FEB836DEA}"/>
          </ac:spMkLst>
        </pc:spChg>
        <pc:spChg chg="mod">
          <ac:chgData name="Justin Morris" userId="9e1d38b6-f5df-47bf-b958-303cd0640e75" providerId="ADAL" clId="{616FB15E-3323-412C-9B21-6A8532F6769E}" dt="2021-09-25T05:35:38.555" v="252" actId="1076"/>
          <ac:spMkLst>
            <pc:docMk/>
            <pc:sldMk cId="1794046016" sldId="256"/>
            <ac:spMk id="77" creationId="{6DD551A2-645B-491E-BB17-6E056BC57A9D}"/>
          </ac:spMkLst>
        </pc:spChg>
        <pc:spChg chg="mod">
          <ac:chgData name="Justin Morris" userId="9e1d38b6-f5df-47bf-b958-303cd0640e75" providerId="ADAL" clId="{616FB15E-3323-412C-9B21-6A8532F6769E}" dt="2021-09-25T05:35:38.555" v="252" actId="1076"/>
          <ac:spMkLst>
            <pc:docMk/>
            <pc:sldMk cId="1794046016" sldId="256"/>
            <ac:spMk id="78" creationId="{6889285A-E04E-4079-B545-62CC5C807808}"/>
          </ac:spMkLst>
        </pc:spChg>
        <pc:spChg chg="mod">
          <ac:chgData name="Justin Morris" userId="9e1d38b6-f5df-47bf-b958-303cd0640e75" providerId="ADAL" clId="{616FB15E-3323-412C-9B21-6A8532F6769E}" dt="2021-09-25T05:35:38.555" v="252" actId="1076"/>
          <ac:spMkLst>
            <pc:docMk/>
            <pc:sldMk cId="1794046016" sldId="256"/>
            <ac:spMk id="81" creationId="{88D9EFAB-7377-4911-91BE-BB61BF05E246}"/>
          </ac:spMkLst>
        </pc:spChg>
        <pc:spChg chg="mod">
          <ac:chgData name="Justin Morris" userId="9e1d38b6-f5df-47bf-b958-303cd0640e75" providerId="ADAL" clId="{616FB15E-3323-412C-9B21-6A8532F6769E}" dt="2021-09-25T05:35:38.555" v="252" actId="1076"/>
          <ac:spMkLst>
            <pc:docMk/>
            <pc:sldMk cId="1794046016" sldId="256"/>
            <ac:spMk id="82" creationId="{73677E3A-92C3-4108-B9EE-6A2E7F28C2FF}"/>
          </ac:spMkLst>
        </pc:spChg>
        <pc:spChg chg="mod">
          <ac:chgData name="Justin Morris" userId="9e1d38b6-f5df-47bf-b958-303cd0640e75" providerId="ADAL" clId="{616FB15E-3323-412C-9B21-6A8532F6769E}" dt="2021-09-25T05:35:38.555" v="252" actId="1076"/>
          <ac:spMkLst>
            <pc:docMk/>
            <pc:sldMk cId="1794046016" sldId="256"/>
            <ac:spMk id="88" creationId="{33171AC3-16B1-4779-B394-F81E1CEFEC39}"/>
          </ac:spMkLst>
        </pc:spChg>
        <pc:spChg chg="mod">
          <ac:chgData name="Justin Morris" userId="9e1d38b6-f5df-47bf-b958-303cd0640e75" providerId="ADAL" clId="{616FB15E-3323-412C-9B21-6A8532F6769E}" dt="2021-09-25T05:35:38.555" v="252" actId="1076"/>
          <ac:spMkLst>
            <pc:docMk/>
            <pc:sldMk cId="1794046016" sldId="256"/>
            <ac:spMk id="91" creationId="{890EA102-43D6-4EFF-87ED-A944F57DB3BA}"/>
          </ac:spMkLst>
        </pc:spChg>
        <pc:spChg chg="mod">
          <ac:chgData name="Justin Morris" userId="9e1d38b6-f5df-47bf-b958-303cd0640e75" providerId="ADAL" clId="{616FB15E-3323-412C-9B21-6A8532F6769E}" dt="2021-09-25T05:35:38.555" v="252" actId="1076"/>
          <ac:spMkLst>
            <pc:docMk/>
            <pc:sldMk cId="1794046016" sldId="256"/>
            <ac:spMk id="92" creationId="{9D76D7F6-BFE6-47C3-ACF8-FBA13621F1BC}"/>
          </ac:spMkLst>
        </pc:spChg>
        <pc:spChg chg="mod">
          <ac:chgData name="Justin Morris" userId="9e1d38b6-f5df-47bf-b958-303cd0640e75" providerId="ADAL" clId="{616FB15E-3323-412C-9B21-6A8532F6769E}" dt="2021-09-25T05:35:38.555" v="252" actId="1076"/>
          <ac:spMkLst>
            <pc:docMk/>
            <pc:sldMk cId="1794046016" sldId="256"/>
            <ac:spMk id="93" creationId="{49889A4C-7D00-47E6-AB53-4C909E60D8D5}"/>
          </ac:spMkLst>
        </pc:spChg>
        <pc:spChg chg="mod">
          <ac:chgData name="Justin Morris" userId="9e1d38b6-f5df-47bf-b958-303cd0640e75" providerId="ADAL" clId="{616FB15E-3323-412C-9B21-6A8532F6769E}" dt="2021-09-25T05:35:38.555" v="252" actId="1076"/>
          <ac:spMkLst>
            <pc:docMk/>
            <pc:sldMk cId="1794046016" sldId="256"/>
            <ac:spMk id="99" creationId="{C8051218-7B21-453C-B970-410379A0314A}"/>
          </ac:spMkLst>
        </pc:spChg>
        <pc:spChg chg="mod">
          <ac:chgData name="Justin Morris" userId="9e1d38b6-f5df-47bf-b958-303cd0640e75" providerId="ADAL" clId="{616FB15E-3323-412C-9B21-6A8532F6769E}" dt="2021-09-25T05:35:38.555" v="252" actId="1076"/>
          <ac:spMkLst>
            <pc:docMk/>
            <pc:sldMk cId="1794046016" sldId="256"/>
            <ac:spMk id="111" creationId="{7ED9777D-E1A1-4E94-94C0-39E7F544AEF5}"/>
          </ac:spMkLst>
        </pc:spChg>
        <pc:spChg chg="mod">
          <ac:chgData name="Justin Morris" userId="9e1d38b6-f5df-47bf-b958-303cd0640e75" providerId="ADAL" clId="{616FB15E-3323-412C-9B21-6A8532F6769E}" dt="2021-09-25T05:35:38.555" v="252" actId="1076"/>
          <ac:spMkLst>
            <pc:docMk/>
            <pc:sldMk cId="1794046016" sldId="256"/>
            <ac:spMk id="114" creationId="{C344AFB3-B5B8-4587-A6B7-3DE514E077F7}"/>
          </ac:spMkLst>
        </pc:spChg>
        <pc:spChg chg="mod">
          <ac:chgData name="Justin Morris" userId="9e1d38b6-f5df-47bf-b958-303cd0640e75" providerId="ADAL" clId="{616FB15E-3323-412C-9B21-6A8532F6769E}" dt="2021-09-25T05:35:38.555" v="252" actId="1076"/>
          <ac:spMkLst>
            <pc:docMk/>
            <pc:sldMk cId="1794046016" sldId="256"/>
            <ac:spMk id="115" creationId="{859E8584-7251-466B-8291-B126DB548EA3}"/>
          </ac:spMkLst>
        </pc:spChg>
        <pc:spChg chg="mod">
          <ac:chgData name="Justin Morris" userId="9e1d38b6-f5df-47bf-b958-303cd0640e75" providerId="ADAL" clId="{616FB15E-3323-412C-9B21-6A8532F6769E}" dt="2021-09-25T05:35:38.555" v="252" actId="1076"/>
          <ac:spMkLst>
            <pc:docMk/>
            <pc:sldMk cId="1794046016" sldId="256"/>
            <ac:spMk id="116" creationId="{0A2B89C9-8E78-40E9-B008-4D94F8E2A2D3}"/>
          </ac:spMkLst>
        </pc:spChg>
        <pc:spChg chg="mod">
          <ac:chgData name="Justin Morris" userId="9e1d38b6-f5df-47bf-b958-303cd0640e75" providerId="ADAL" clId="{616FB15E-3323-412C-9B21-6A8532F6769E}" dt="2021-09-25T05:35:38.555" v="252" actId="1076"/>
          <ac:spMkLst>
            <pc:docMk/>
            <pc:sldMk cId="1794046016" sldId="256"/>
            <ac:spMk id="117" creationId="{41B09EF9-9063-4C6A-9C15-835B7639B5E9}"/>
          </ac:spMkLst>
        </pc:spChg>
        <pc:spChg chg="mod">
          <ac:chgData name="Justin Morris" userId="9e1d38b6-f5df-47bf-b958-303cd0640e75" providerId="ADAL" clId="{616FB15E-3323-412C-9B21-6A8532F6769E}" dt="2021-09-25T05:35:38.555" v="252" actId="1076"/>
          <ac:spMkLst>
            <pc:docMk/>
            <pc:sldMk cId="1794046016" sldId="256"/>
            <ac:spMk id="122" creationId="{F103F250-CC11-4234-B5A8-79939B5A34D7}"/>
          </ac:spMkLst>
        </pc:spChg>
        <pc:spChg chg="mod">
          <ac:chgData name="Justin Morris" userId="9e1d38b6-f5df-47bf-b958-303cd0640e75" providerId="ADAL" clId="{616FB15E-3323-412C-9B21-6A8532F6769E}" dt="2021-09-25T05:35:38.555" v="252" actId="1076"/>
          <ac:spMkLst>
            <pc:docMk/>
            <pc:sldMk cId="1794046016" sldId="256"/>
            <ac:spMk id="123" creationId="{0025B186-DB9D-4A50-851C-67993A7A41F8}"/>
          </ac:spMkLst>
        </pc:spChg>
        <pc:spChg chg="mod">
          <ac:chgData name="Justin Morris" userId="9e1d38b6-f5df-47bf-b958-303cd0640e75" providerId="ADAL" clId="{616FB15E-3323-412C-9B21-6A8532F6769E}" dt="2021-09-25T05:35:38.555" v="252" actId="1076"/>
          <ac:spMkLst>
            <pc:docMk/>
            <pc:sldMk cId="1794046016" sldId="256"/>
            <ac:spMk id="125" creationId="{8A2CAC2F-68A2-4AC1-9F14-AADB30C92964}"/>
          </ac:spMkLst>
        </pc:spChg>
        <pc:spChg chg="mod">
          <ac:chgData name="Justin Morris" userId="9e1d38b6-f5df-47bf-b958-303cd0640e75" providerId="ADAL" clId="{616FB15E-3323-412C-9B21-6A8532F6769E}" dt="2021-09-25T05:35:38.555" v="252" actId="1076"/>
          <ac:spMkLst>
            <pc:docMk/>
            <pc:sldMk cId="1794046016" sldId="256"/>
            <ac:spMk id="126" creationId="{9EAA253D-CF06-4870-B241-06C93956E680}"/>
          </ac:spMkLst>
        </pc:spChg>
        <pc:spChg chg="mod">
          <ac:chgData name="Justin Morris" userId="9e1d38b6-f5df-47bf-b958-303cd0640e75" providerId="ADAL" clId="{616FB15E-3323-412C-9B21-6A8532F6769E}" dt="2021-09-25T05:35:38.555" v="252" actId="1076"/>
          <ac:spMkLst>
            <pc:docMk/>
            <pc:sldMk cId="1794046016" sldId="256"/>
            <ac:spMk id="127" creationId="{8BA79FF5-E0A3-4466-94E7-72841B99A655}"/>
          </ac:spMkLst>
        </pc:spChg>
        <pc:spChg chg="mod">
          <ac:chgData name="Justin Morris" userId="9e1d38b6-f5df-47bf-b958-303cd0640e75" providerId="ADAL" clId="{616FB15E-3323-412C-9B21-6A8532F6769E}" dt="2021-09-25T05:35:38.555" v="252" actId="1076"/>
          <ac:spMkLst>
            <pc:docMk/>
            <pc:sldMk cId="1794046016" sldId="256"/>
            <ac:spMk id="128" creationId="{86CA49F3-88CF-4AE7-AA93-36B9AE35589F}"/>
          </ac:spMkLst>
        </pc:spChg>
        <pc:spChg chg="mod">
          <ac:chgData name="Justin Morris" userId="9e1d38b6-f5df-47bf-b958-303cd0640e75" providerId="ADAL" clId="{616FB15E-3323-412C-9B21-6A8532F6769E}" dt="2021-09-25T05:35:38.555" v="252" actId="1076"/>
          <ac:spMkLst>
            <pc:docMk/>
            <pc:sldMk cId="1794046016" sldId="256"/>
            <ac:spMk id="133" creationId="{49523FEB-B298-4B22-A4A9-F624ADBB092A}"/>
          </ac:spMkLst>
        </pc:spChg>
        <pc:spChg chg="mod">
          <ac:chgData name="Justin Morris" userId="9e1d38b6-f5df-47bf-b958-303cd0640e75" providerId="ADAL" clId="{616FB15E-3323-412C-9B21-6A8532F6769E}" dt="2021-09-25T05:35:38.555" v="252" actId="1076"/>
          <ac:spMkLst>
            <pc:docMk/>
            <pc:sldMk cId="1794046016" sldId="256"/>
            <ac:spMk id="134" creationId="{804CDD58-7CBD-4F0B-A170-67D473AC44AB}"/>
          </ac:spMkLst>
        </pc:spChg>
        <pc:spChg chg="mod">
          <ac:chgData name="Justin Morris" userId="9e1d38b6-f5df-47bf-b958-303cd0640e75" providerId="ADAL" clId="{616FB15E-3323-412C-9B21-6A8532F6769E}" dt="2021-09-25T05:35:38.555" v="252" actId="1076"/>
          <ac:spMkLst>
            <pc:docMk/>
            <pc:sldMk cId="1794046016" sldId="256"/>
            <ac:spMk id="137" creationId="{A6361787-B27F-4C1B-AF32-6DFD79AF43BF}"/>
          </ac:spMkLst>
        </pc:spChg>
        <pc:spChg chg="mod">
          <ac:chgData name="Justin Morris" userId="9e1d38b6-f5df-47bf-b958-303cd0640e75" providerId="ADAL" clId="{616FB15E-3323-412C-9B21-6A8532F6769E}" dt="2021-09-25T05:35:38.555" v="252" actId="1076"/>
          <ac:spMkLst>
            <pc:docMk/>
            <pc:sldMk cId="1794046016" sldId="256"/>
            <ac:spMk id="139" creationId="{845E8505-89E2-4559-B4C2-A889A5B0F03E}"/>
          </ac:spMkLst>
        </pc:spChg>
        <pc:spChg chg="mod">
          <ac:chgData name="Justin Morris" userId="9e1d38b6-f5df-47bf-b958-303cd0640e75" providerId="ADAL" clId="{616FB15E-3323-412C-9B21-6A8532F6769E}" dt="2021-09-25T05:35:38.555" v="252" actId="1076"/>
          <ac:spMkLst>
            <pc:docMk/>
            <pc:sldMk cId="1794046016" sldId="256"/>
            <ac:spMk id="142" creationId="{CFBB00F1-00C3-4182-BC42-ED27CA15D911}"/>
          </ac:spMkLst>
        </pc:spChg>
        <pc:spChg chg="mod">
          <ac:chgData name="Justin Morris" userId="9e1d38b6-f5df-47bf-b958-303cd0640e75" providerId="ADAL" clId="{616FB15E-3323-412C-9B21-6A8532F6769E}" dt="2021-09-25T05:35:38.555" v="252" actId="1076"/>
          <ac:spMkLst>
            <pc:docMk/>
            <pc:sldMk cId="1794046016" sldId="256"/>
            <ac:spMk id="156" creationId="{34E1D150-0C2C-4B56-BACA-C382B10249EC}"/>
          </ac:spMkLst>
        </pc:spChg>
        <pc:spChg chg="mod">
          <ac:chgData name="Justin Morris" userId="9e1d38b6-f5df-47bf-b958-303cd0640e75" providerId="ADAL" clId="{616FB15E-3323-412C-9B21-6A8532F6769E}" dt="2021-09-25T05:35:38.555" v="252" actId="1076"/>
          <ac:spMkLst>
            <pc:docMk/>
            <pc:sldMk cId="1794046016" sldId="256"/>
            <ac:spMk id="157" creationId="{2B4A81E7-4D84-4A4C-A581-0EC1E0F56EC8}"/>
          </ac:spMkLst>
        </pc:spChg>
        <pc:spChg chg="mod">
          <ac:chgData name="Justin Morris" userId="9e1d38b6-f5df-47bf-b958-303cd0640e75" providerId="ADAL" clId="{616FB15E-3323-412C-9B21-6A8532F6769E}" dt="2021-09-25T05:35:38.555" v="252" actId="1076"/>
          <ac:spMkLst>
            <pc:docMk/>
            <pc:sldMk cId="1794046016" sldId="256"/>
            <ac:spMk id="162" creationId="{89561946-B0B7-41A9-9C4C-E9EDE30CD75D}"/>
          </ac:spMkLst>
        </pc:spChg>
        <pc:spChg chg="mod">
          <ac:chgData name="Justin Morris" userId="9e1d38b6-f5df-47bf-b958-303cd0640e75" providerId="ADAL" clId="{616FB15E-3323-412C-9B21-6A8532F6769E}" dt="2021-09-25T05:35:38.555" v="252" actId="1076"/>
          <ac:spMkLst>
            <pc:docMk/>
            <pc:sldMk cId="1794046016" sldId="256"/>
            <ac:spMk id="163" creationId="{282D8111-CBDF-4AC6-AA58-AD83E19DACEE}"/>
          </ac:spMkLst>
        </pc:spChg>
        <pc:spChg chg="mod">
          <ac:chgData name="Justin Morris" userId="9e1d38b6-f5df-47bf-b958-303cd0640e75" providerId="ADAL" clId="{616FB15E-3323-412C-9B21-6A8532F6769E}" dt="2021-09-25T05:35:38.555" v="252" actId="1076"/>
          <ac:spMkLst>
            <pc:docMk/>
            <pc:sldMk cId="1794046016" sldId="256"/>
            <ac:spMk id="164" creationId="{ABAC8CF4-8963-449A-BCCF-D565511706BF}"/>
          </ac:spMkLst>
        </pc:spChg>
        <pc:spChg chg="mod">
          <ac:chgData name="Justin Morris" userId="9e1d38b6-f5df-47bf-b958-303cd0640e75" providerId="ADAL" clId="{616FB15E-3323-412C-9B21-6A8532F6769E}" dt="2021-09-25T05:35:38.555" v="252" actId="1076"/>
          <ac:spMkLst>
            <pc:docMk/>
            <pc:sldMk cId="1794046016" sldId="256"/>
            <ac:spMk id="167" creationId="{2009DF20-D401-4173-AA29-3D931A0B474B}"/>
          </ac:spMkLst>
        </pc:spChg>
        <pc:spChg chg="mod">
          <ac:chgData name="Justin Morris" userId="9e1d38b6-f5df-47bf-b958-303cd0640e75" providerId="ADAL" clId="{616FB15E-3323-412C-9B21-6A8532F6769E}" dt="2021-09-25T05:35:38.555" v="252" actId="1076"/>
          <ac:spMkLst>
            <pc:docMk/>
            <pc:sldMk cId="1794046016" sldId="256"/>
            <ac:spMk id="175" creationId="{D7B1450C-9635-457A-830B-CA34758CA21F}"/>
          </ac:spMkLst>
        </pc:spChg>
        <pc:spChg chg="mod">
          <ac:chgData name="Justin Morris" userId="9e1d38b6-f5df-47bf-b958-303cd0640e75" providerId="ADAL" clId="{616FB15E-3323-412C-9B21-6A8532F6769E}" dt="2021-09-25T05:35:38.555" v="252" actId="1076"/>
          <ac:spMkLst>
            <pc:docMk/>
            <pc:sldMk cId="1794046016" sldId="256"/>
            <ac:spMk id="180" creationId="{C1DEC8BC-09FA-4377-BB2C-8F00EF5072A0}"/>
          </ac:spMkLst>
        </pc:spChg>
        <pc:spChg chg="mod">
          <ac:chgData name="Justin Morris" userId="9e1d38b6-f5df-47bf-b958-303cd0640e75" providerId="ADAL" clId="{616FB15E-3323-412C-9B21-6A8532F6769E}" dt="2021-09-25T05:35:38.555" v="252" actId="1076"/>
          <ac:spMkLst>
            <pc:docMk/>
            <pc:sldMk cId="1794046016" sldId="256"/>
            <ac:spMk id="183" creationId="{9759984F-36AA-45C2-9AF4-E369BC575684}"/>
          </ac:spMkLst>
        </pc:spChg>
        <pc:spChg chg="mod">
          <ac:chgData name="Justin Morris" userId="9e1d38b6-f5df-47bf-b958-303cd0640e75" providerId="ADAL" clId="{616FB15E-3323-412C-9B21-6A8532F6769E}" dt="2021-09-25T05:35:38.555" v="252" actId="1076"/>
          <ac:spMkLst>
            <pc:docMk/>
            <pc:sldMk cId="1794046016" sldId="256"/>
            <ac:spMk id="184" creationId="{1E20213A-651B-4FD1-83FC-9267C2EA87DF}"/>
          </ac:spMkLst>
        </pc:spChg>
        <pc:spChg chg="mod">
          <ac:chgData name="Justin Morris" userId="9e1d38b6-f5df-47bf-b958-303cd0640e75" providerId="ADAL" clId="{616FB15E-3323-412C-9B21-6A8532F6769E}" dt="2021-09-25T05:35:38.555" v="252" actId="1076"/>
          <ac:spMkLst>
            <pc:docMk/>
            <pc:sldMk cId="1794046016" sldId="256"/>
            <ac:spMk id="185" creationId="{D714DBCE-6340-46AE-9734-06E1F8B2E553}"/>
          </ac:spMkLst>
        </pc:spChg>
        <pc:spChg chg="mod">
          <ac:chgData name="Justin Morris" userId="9e1d38b6-f5df-47bf-b958-303cd0640e75" providerId="ADAL" clId="{616FB15E-3323-412C-9B21-6A8532F6769E}" dt="2021-09-25T05:35:38.555" v="252" actId="1076"/>
          <ac:spMkLst>
            <pc:docMk/>
            <pc:sldMk cId="1794046016" sldId="256"/>
            <ac:spMk id="194" creationId="{218C3895-27E9-4B54-862C-0313CC964597}"/>
          </ac:spMkLst>
        </pc:spChg>
        <pc:spChg chg="mod">
          <ac:chgData name="Justin Morris" userId="9e1d38b6-f5df-47bf-b958-303cd0640e75" providerId="ADAL" clId="{616FB15E-3323-412C-9B21-6A8532F6769E}" dt="2021-09-25T05:35:38.555" v="252" actId="1076"/>
          <ac:spMkLst>
            <pc:docMk/>
            <pc:sldMk cId="1794046016" sldId="256"/>
            <ac:spMk id="195" creationId="{A1316C44-D793-4E2F-A9F7-A949CF5B5B64}"/>
          </ac:spMkLst>
        </pc:spChg>
        <pc:spChg chg="mod">
          <ac:chgData name="Justin Morris" userId="9e1d38b6-f5df-47bf-b958-303cd0640e75" providerId="ADAL" clId="{616FB15E-3323-412C-9B21-6A8532F6769E}" dt="2021-09-25T05:35:38.555" v="252" actId="1076"/>
          <ac:spMkLst>
            <pc:docMk/>
            <pc:sldMk cId="1794046016" sldId="256"/>
            <ac:spMk id="204" creationId="{6FA5A33D-3A81-4828-96B9-39A04114A7BC}"/>
          </ac:spMkLst>
        </pc:spChg>
        <pc:spChg chg="mod">
          <ac:chgData name="Justin Morris" userId="9e1d38b6-f5df-47bf-b958-303cd0640e75" providerId="ADAL" clId="{616FB15E-3323-412C-9B21-6A8532F6769E}" dt="2021-09-25T05:35:38.555" v="252" actId="1076"/>
          <ac:spMkLst>
            <pc:docMk/>
            <pc:sldMk cId="1794046016" sldId="256"/>
            <ac:spMk id="254" creationId="{519CC9E7-823D-4B0F-A697-8210D5D943D7}"/>
          </ac:spMkLst>
        </pc:spChg>
        <pc:spChg chg="mod">
          <ac:chgData name="Justin Morris" userId="9e1d38b6-f5df-47bf-b958-303cd0640e75" providerId="ADAL" clId="{616FB15E-3323-412C-9B21-6A8532F6769E}" dt="2021-09-25T05:35:38.555" v="252" actId="1076"/>
          <ac:spMkLst>
            <pc:docMk/>
            <pc:sldMk cId="1794046016" sldId="256"/>
            <ac:spMk id="259" creationId="{AEE11242-C833-4A55-AEC0-29964D0C6D99}"/>
          </ac:spMkLst>
        </pc:spChg>
        <pc:spChg chg="mod">
          <ac:chgData name="Justin Morris" userId="9e1d38b6-f5df-47bf-b958-303cd0640e75" providerId="ADAL" clId="{616FB15E-3323-412C-9B21-6A8532F6769E}" dt="2021-09-25T05:35:38.555" v="252" actId="1076"/>
          <ac:spMkLst>
            <pc:docMk/>
            <pc:sldMk cId="1794046016" sldId="256"/>
            <ac:spMk id="260" creationId="{7E86F719-584C-4453-B3ED-D547F53AAA19}"/>
          </ac:spMkLst>
        </pc:spChg>
        <pc:spChg chg="mod">
          <ac:chgData name="Justin Morris" userId="9e1d38b6-f5df-47bf-b958-303cd0640e75" providerId="ADAL" clId="{616FB15E-3323-412C-9B21-6A8532F6769E}" dt="2021-09-25T05:35:38.555" v="252" actId="1076"/>
          <ac:spMkLst>
            <pc:docMk/>
            <pc:sldMk cId="1794046016" sldId="256"/>
            <ac:spMk id="262" creationId="{B972B865-52E9-4A94-A721-4CAB5E15C3C0}"/>
          </ac:spMkLst>
        </pc:spChg>
        <pc:spChg chg="mod">
          <ac:chgData name="Justin Morris" userId="9e1d38b6-f5df-47bf-b958-303cd0640e75" providerId="ADAL" clId="{616FB15E-3323-412C-9B21-6A8532F6769E}" dt="2021-09-25T05:35:38.555" v="252" actId="1076"/>
          <ac:spMkLst>
            <pc:docMk/>
            <pc:sldMk cId="1794046016" sldId="256"/>
            <ac:spMk id="265" creationId="{BF80AF78-A7C0-4777-B638-1FA59D301A20}"/>
          </ac:spMkLst>
        </pc:spChg>
        <pc:spChg chg="mod">
          <ac:chgData name="Justin Morris" userId="9e1d38b6-f5df-47bf-b958-303cd0640e75" providerId="ADAL" clId="{616FB15E-3323-412C-9B21-6A8532F6769E}" dt="2021-09-25T05:35:38.555" v="252" actId="1076"/>
          <ac:spMkLst>
            <pc:docMk/>
            <pc:sldMk cId="1794046016" sldId="256"/>
            <ac:spMk id="267" creationId="{3235FB21-70F0-4FB2-B348-E86679BCF51C}"/>
          </ac:spMkLst>
        </pc:spChg>
        <pc:spChg chg="mod">
          <ac:chgData name="Justin Morris" userId="9e1d38b6-f5df-47bf-b958-303cd0640e75" providerId="ADAL" clId="{616FB15E-3323-412C-9B21-6A8532F6769E}" dt="2021-09-25T05:35:38.555" v="252" actId="1076"/>
          <ac:spMkLst>
            <pc:docMk/>
            <pc:sldMk cId="1794046016" sldId="256"/>
            <ac:spMk id="268" creationId="{8DFB4635-DB1C-4EB6-99AF-FC604B5199A6}"/>
          </ac:spMkLst>
        </pc:spChg>
        <pc:spChg chg="mod">
          <ac:chgData name="Justin Morris" userId="9e1d38b6-f5df-47bf-b958-303cd0640e75" providerId="ADAL" clId="{616FB15E-3323-412C-9B21-6A8532F6769E}" dt="2021-09-25T05:35:38.555" v="252" actId="1076"/>
          <ac:spMkLst>
            <pc:docMk/>
            <pc:sldMk cId="1794046016" sldId="256"/>
            <ac:spMk id="269" creationId="{50B80D78-E5E0-4028-8219-E98D72740EB5}"/>
          </ac:spMkLst>
        </pc:spChg>
        <pc:spChg chg="mod">
          <ac:chgData name="Justin Morris" userId="9e1d38b6-f5df-47bf-b958-303cd0640e75" providerId="ADAL" clId="{616FB15E-3323-412C-9B21-6A8532F6769E}" dt="2021-09-25T05:35:38.555" v="252" actId="1076"/>
          <ac:spMkLst>
            <pc:docMk/>
            <pc:sldMk cId="1794046016" sldId="256"/>
            <ac:spMk id="270" creationId="{DDAC8CA4-3B76-4677-9735-5D28C93F3556}"/>
          </ac:spMkLst>
        </pc:spChg>
        <pc:spChg chg="mod">
          <ac:chgData name="Justin Morris" userId="9e1d38b6-f5df-47bf-b958-303cd0640e75" providerId="ADAL" clId="{616FB15E-3323-412C-9B21-6A8532F6769E}" dt="2021-09-25T05:35:38.555" v="252" actId="1076"/>
          <ac:spMkLst>
            <pc:docMk/>
            <pc:sldMk cId="1794046016" sldId="256"/>
            <ac:spMk id="271" creationId="{336152BF-1148-4A52-A527-804A927027F9}"/>
          </ac:spMkLst>
        </pc:spChg>
        <pc:spChg chg="add mod">
          <ac:chgData name="Justin Morris" userId="9e1d38b6-f5df-47bf-b958-303cd0640e75" providerId="ADAL" clId="{616FB15E-3323-412C-9B21-6A8532F6769E}" dt="2021-09-25T05:35:38.555" v="252" actId="1076"/>
          <ac:spMkLst>
            <pc:docMk/>
            <pc:sldMk cId="1794046016" sldId="256"/>
            <ac:spMk id="272" creationId="{0F150944-4E1C-4560-9D0F-40F7A0F63757}"/>
          </ac:spMkLst>
        </pc:spChg>
        <pc:spChg chg="add mod">
          <ac:chgData name="Justin Morris" userId="9e1d38b6-f5df-47bf-b958-303cd0640e75" providerId="ADAL" clId="{616FB15E-3323-412C-9B21-6A8532F6769E}" dt="2021-09-25T05:35:38.555" v="252" actId="1076"/>
          <ac:spMkLst>
            <pc:docMk/>
            <pc:sldMk cId="1794046016" sldId="256"/>
            <ac:spMk id="273" creationId="{C34D5C37-3DCD-40CB-A74E-7589A5928EF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2469199"/>
            <a:ext cx="24003000" cy="5252720"/>
          </a:xfrm>
        </p:spPr>
        <p:txBody>
          <a:bodyPr anchor="b"/>
          <a:lstStyle>
            <a:lvl1pPr algn="ctr">
              <a:defRPr sz="13200"/>
            </a:lvl1pPr>
          </a:lstStyle>
          <a:p>
            <a:r>
              <a:rPr lang="en-US"/>
              <a:t>Click to edit Master title style</a:t>
            </a:r>
            <a:endParaRPr lang="en-US" dirty="0"/>
          </a:p>
        </p:txBody>
      </p:sp>
      <p:sp>
        <p:nvSpPr>
          <p:cNvPr id="3" name="Subtitle 2"/>
          <p:cNvSpPr>
            <a:spLocks noGrp="1"/>
          </p:cNvSpPr>
          <p:nvPr>
            <p:ph type="subTitle" idx="1"/>
          </p:nvPr>
        </p:nvSpPr>
        <p:spPr>
          <a:xfrm>
            <a:off x="4000500" y="7924484"/>
            <a:ext cx="24003000" cy="3642676"/>
          </a:xfrm>
        </p:spPr>
        <p:txBody>
          <a:bodyPr/>
          <a:lstStyle>
            <a:lvl1pPr marL="0" indent="0" algn="ctr">
              <a:buNone/>
              <a:defRPr sz="5280"/>
            </a:lvl1pPr>
            <a:lvl2pPr marL="1005840" indent="0" algn="ctr">
              <a:buNone/>
              <a:defRPr sz="4400"/>
            </a:lvl2pPr>
            <a:lvl3pPr marL="2011680" indent="0" algn="ctr">
              <a:buNone/>
              <a:defRPr sz="3960"/>
            </a:lvl3pPr>
            <a:lvl4pPr marL="3017520" indent="0" algn="ctr">
              <a:buNone/>
              <a:defRPr sz="3520"/>
            </a:lvl4pPr>
            <a:lvl5pPr marL="4023360" indent="0" algn="ctr">
              <a:buNone/>
              <a:defRPr sz="3520"/>
            </a:lvl5pPr>
            <a:lvl6pPr marL="5029200" indent="0" algn="ctr">
              <a:buNone/>
              <a:defRPr sz="3520"/>
            </a:lvl6pPr>
            <a:lvl7pPr marL="6035040" indent="0" algn="ctr">
              <a:buNone/>
              <a:defRPr sz="3520"/>
            </a:lvl7pPr>
            <a:lvl8pPr marL="7040880" indent="0" algn="ctr">
              <a:buNone/>
              <a:defRPr sz="3520"/>
            </a:lvl8pPr>
            <a:lvl9pPr marL="8046720" indent="0" algn="ctr">
              <a:buNone/>
              <a:defRPr sz="35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62491B-37D9-42A9-89D6-4AF9416825EF}"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3664580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2491B-37D9-42A9-89D6-4AF9416825EF}"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2825050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902862" y="803275"/>
            <a:ext cx="6900863" cy="127860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00275" y="803275"/>
            <a:ext cx="20302538" cy="127860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2491B-37D9-42A9-89D6-4AF9416825EF}"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803202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2491B-37D9-42A9-89D6-4AF9416825EF}"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4205393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3606" y="3761425"/>
            <a:ext cx="27603450" cy="6276021"/>
          </a:xfrm>
        </p:spPr>
        <p:txBody>
          <a:bodyPr anchor="b"/>
          <a:lstStyle>
            <a:lvl1pPr>
              <a:defRPr sz="13200"/>
            </a:lvl1pPr>
          </a:lstStyle>
          <a:p>
            <a:r>
              <a:rPr lang="en-US"/>
              <a:t>Click to edit Master title style</a:t>
            </a:r>
            <a:endParaRPr lang="en-US" dirty="0"/>
          </a:p>
        </p:txBody>
      </p:sp>
      <p:sp>
        <p:nvSpPr>
          <p:cNvPr id="3" name="Text Placeholder 2"/>
          <p:cNvSpPr>
            <a:spLocks noGrp="1"/>
          </p:cNvSpPr>
          <p:nvPr>
            <p:ph type="body" idx="1"/>
          </p:nvPr>
        </p:nvSpPr>
        <p:spPr>
          <a:xfrm>
            <a:off x="2183606" y="10096820"/>
            <a:ext cx="27603450" cy="3300411"/>
          </a:xfrm>
        </p:spPr>
        <p:txBody>
          <a:bodyPr/>
          <a:lstStyle>
            <a:lvl1pPr marL="0" indent="0">
              <a:buNone/>
              <a:defRPr sz="5280">
                <a:solidFill>
                  <a:schemeClr val="tx1">
                    <a:tint val="75000"/>
                  </a:schemeClr>
                </a:solidFill>
              </a:defRPr>
            </a:lvl1pPr>
            <a:lvl2pPr marL="1005840" indent="0">
              <a:buNone/>
              <a:defRPr sz="4400">
                <a:solidFill>
                  <a:schemeClr val="tx1">
                    <a:tint val="75000"/>
                  </a:schemeClr>
                </a:solidFill>
              </a:defRPr>
            </a:lvl2pPr>
            <a:lvl3pPr marL="2011680" indent="0">
              <a:buNone/>
              <a:defRPr sz="3960">
                <a:solidFill>
                  <a:schemeClr val="tx1">
                    <a:tint val="75000"/>
                  </a:schemeClr>
                </a:solidFill>
              </a:defRPr>
            </a:lvl3pPr>
            <a:lvl4pPr marL="3017520" indent="0">
              <a:buNone/>
              <a:defRPr sz="3520">
                <a:solidFill>
                  <a:schemeClr val="tx1">
                    <a:tint val="75000"/>
                  </a:schemeClr>
                </a:solidFill>
              </a:defRPr>
            </a:lvl4pPr>
            <a:lvl5pPr marL="4023360" indent="0">
              <a:buNone/>
              <a:defRPr sz="3520">
                <a:solidFill>
                  <a:schemeClr val="tx1">
                    <a:tint val="75000"/>
                  </a:schemeClr>
                </a:solidFill>
              </a:defRPr>
            </a:lvl5pPr>
            <a:lvl6pPr marL="5029200" indent="0">
              <a:buNone/>
              <a:defRPr sz="3520">
                <a:solidFill>
                  <a:schemeClr val="tx1">
                    <a:tint val="75000"/>
                  </a:schemeClr>
                </a:solidFill>
              </a:defRPr>
            </a:lvl6pPr>
            <a:lvl7pPr marL="6035040" indent="0">
              <a:buNone/>
              <a:defRPr sz="3520">
                <a:solidFill>
                  <a:schemeClr val="tx1">
                    <a:tint val="75000"/>
                  </a:schemeClr>
                </a:solidFill>
              </a:defRPr>
            </a:lvl7pPr>
            <a:lvl8pPr marL="7040880" indent="0">
              <a:buNone/>
              <a:defRPr sz="3520">
                <a:solidFill>
                  <a:schemeClr val="tx1">
                    <a:tint val="75000"/>
                  </a:schemeClr>
                </a:solidFill>
              </a:defRPr>
            </a:lvl8pPr>
            <a:lvl9pPr marL="8046720" indent="0">
              <a:buNone/>
              <a:defRPr sz="35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62491B-37D9-42A9-89D6-4AF9416825EF}" type="datetimeFigureOut">
              <a:rPr lang="en-US" smtClean="0"/>
              <a:t>12/20/2021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4257719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00275" y="4016375"/>
            <a:ext cx="13601700" cy="9572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202025" y="4016375"/>
            <a:ext cx="13601700" cy="9572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62491B-37D9-42A9-89D6-4AF9416825EF}" type="datetimeFigureOut">
              <a:rPr lang="en-US" smtClean="0"/>
              <a:t>12/20/2021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3678300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4443" y="803276"/>
            <a:ext cx="27603450" cy="291623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04445" y="3698559"/>
            <a:ext cx="13539191" cy="1812606"/>
          </a:xfrm>
        </p:spPr>
        <p:txBody>
          <a:bodyPr anchor="b"/>
          <a:lstStyle>
            <a:lvl1pPr marL="0" indent="0">
              <a:buNone/>
              <a:defRPr sz="5280" b="1"/>
            </a:lvl1pPr>
            <a:lvl2pPr marL="1005840" indent="0">
              <a:buNone/>
              <a:defRPr sz="4400" b="1"/>
            </a:lvl2pPr>
            <a:lvl3pPr marL="2011680" indent="0">
              <a:buNone/>
              <a:defRPr sz="3960" b="1"/>
            </a:lvl3pPr>
            <a:lvl4pPr marL="3017520" indent="0">
              <a:buNone/>
              <a:defRPr sz="3520" b="1"/>
            </a:lvl4pPr>
            <a:lvl5pPr marL="4023360" indent="0">
              <a:buNone/>
              <a:defRPr sz="3520" b="1"/>
            </a:lvl5pPr>
            <a:lvl6pPr marL="5029200" indent="0">
              <a:buNone/>
              <a:defRPr sz="3520" b="1"/>
            </a:lvl6pPr>
            <a:lvl7pPr marL="6035040" indent="0">
              <a:buNone/>
              <a:defRPr sz="3520" b="1"/>
            </a:lvl7pPr>
            <a:lvl8pPr marL="7040880" indent="0">
              <a:buNone/>
              <a:defRPr sz="3520" b="1"/>
            </a:lvl8pPr>
            <a:lvl9pPr marL="8046720" indent="0">
              <a:buNone/>
              <a:defRPr sz="3520" b="1"/>
            </a:lvl9pPr>
          </a:lstStyle>
          <a:p>
            <a:pPr lvl="0"/>
            <a:r>
              <a:rPr lang="en-US"/>
              <a:t>Click to edit Master text styles</a:t>
            </a:r>
          </a:p>
        </p:txBody>
      </p:sp>
      <p:sp>
        <p:nvSpPr>
          <p:cNvPr id="4" name="Content Placeholder 3"/>
          <p:cNvSpPr>
            <a:spLocks noGrp="1"/>
          </p:cNvSpPr>
          <p:nvPr>
            <p:ph sz="half" idx="2"/>
          </p:nvPr>
        </p:nvSpPr>
        <p:spPr>
          <a:xfrm>
            <a:off x="2204445" y="5511165"/>
            <a:ext cx="13539191" cy="8106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202025" y="3698559"/>
            <a:ext cx="13605869" cy="1812606"/>
          </a:xfrm>
        </p:spPr>
        <p:txBody>
          <a:bodyPr anchor="b"/>
          <a:lstStyle>
            <a:lvl1pPr marL="0" indent="0">
              <a:buNone/>
              <a:defRPr sz="5280" b="1"/>
            </a:lvl1pPr>
            <a:lvl2pPr marL="1005840" indent="0">
              <a:buNone/>
              <a:defRPr sz="4400" b="1"/>
            </a:lvl2pPr>
            <a:lvl3pPr marL="2011680" indent="0">
              <a:buNone/>
              <a:defRPr sz="3960" b="1"/>
            </a:lvl3pPr>
            <a:lvl4pPr marL="3017520" indent="0">
              <a:buNone/>
              <a:defRPr sz="3520" b="1"/>
            </a:lvl4pPr>
            <a:lvl5pPr marL="4023360" indent="0">
              <a:buNone/>
              <a:defRPr sz="3520" b="1"/>
            </a:lvl5pPr>
            <a:lvl6pPr marL="5029200" indent="0">
              <a:buNone/>
              <a:defRPr sz="3520" b="1"/>
            </a:lvl6pPr>
            <a:lvl7pPr marL="6035040" indent="0">
              <a:buNone/>
              <a:defRPr sz="3520" b="1"/>
            </a:lvl7pPr>
            <a:lvl8pPr marL="7040880" indent="0">
              <a:buNone/>
              <a:defRPr sz="3520" b="1"/>
            </a:lvl8pPr>
            <a:lvl9pPr marL="8046720" indent="0">
              <a:buNone/>
              <a:defRPr sz="3520" b="1"/>
            </a:lvl9pPr>
          </a:lstStyle>
          <a:p>
            <a:pPr lvl="0"/>
            <a:r>
              <a:rPr lang="en-US"/>
              <a:t>Click to edit Master text styles</a:t>
            </a:r>
          </a:p>
        </p:txBody>
      </p:sp>
      <p:sp>
        <p:nvSpPr>
          <p:cNvPr id="6" name="Content Placeholder 5"/>
          <p:cNvSpPr>
            <a:spLocks noGrp="1"/>
          </p:cNvSpPr>
          <p:nvPr>
            <p:ph sz="quarter" idx="4"/>
          </p:nvPr>
        </p:nvSpPr>
        <p:spPr>
          <a:xfrm>
            <a:off x="16202025" y="5511165"/>
            <a:ext cx="13605869" cy="8106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62491B-37D9-42A9-89D6-4AF9416825EF}" type="datetimeFigureOut">
              <a:rPr lang="en-US" smtClean="0"/>
              <a:t>12/20/2021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14000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62491B-37D9-42A9-89D6-4AF9416825EF}" type="datetimeFigureOut">
              <a:rPr lang="en-US" smtClean="0"/>
              <a:t>12/20/2021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1636137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62491B-37D9-42A9-89D6-4AF9416825EF}" type="datetimeFigureOut">
              <a:rPr lang="en-US" smtClean="0"/>
              <a:t>12/20/2021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4205868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4445" y="1005840"/>
            <a:ext cx="10322122" cy="3520440"/>
          </a:xfrm>
        </p:spPr>
        <p:txBody>
          <a:bodyPr anchor="b"/>
          <a:lstStyle>
            <a:lvl1pPr>
              <a:defRPr sz="7040"/>
            </a:lvl1pPr>
          </a:lstStyle>
          <a:p>
            <a:r>
              <a:rPr lang="en-US"/>
              <a:t>Click to edit Master title style</a:t>
            </a:r>
            <a:endParaRPr lang="en-US" dirty="0"/>
          </a:p>
        </p:txBody>
      </p:sp>
      <p:sp>
        <p:nvSpPr>
          <p:cNvPr id="3" name="Content Placeholder 2"/>
          <p:cNvSpPr>
            <a:spLocks noGrp="1"/>
          </p:cNvSpPr>
          <p:nvPr>
            <p:ph idx="1"/>
          </p:nvPr>
        </p:nvSpPr>
        <p:spPr>
          <a:xfrm>
            <a:off x="13605869" y="2172336"/>
            <a:ext cx="16202025" cy="10721975"/>
          </a:xfrm>
        </p:spPr>
        <p:txBody>
          <a:bodyPr/>
          <a:lstStyle>
            <a:lvl1pPr>
              <a:defRPr sz="7040"/>
            </a:lvl1pPr>
            <a:lvl2pPr>
              <a:defRPr sz="6160"/>
            </a:lvl2pPr>
            <a:lvl3pPr>
              <a:defRPr sz="5280"/>
            </a:lvl3pPr>
            <a:lvl4pPr>
              <a:defRPr sz="4400"/>
            </a:lvl4pPr>
            <a:lvl5pPr>
              <a:defRPr sz="4400"/>
            </a:lvl5pPr>
            <a:lvl6pPr>
              <a:defRPr sz="4400"/>
            </a:lvl6pPr>
            <a:lvl7pPr>
              <a:defRPr sz="4400"/>
            </a:lvl7pPr>
            <a:lvl8pPr>
              <a:defRPr sz="4400"/>
            </a:lvl8pPr>
            <a:lvl9pPr>
              <a:defRPr sz="4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04445" y="4526280"/>
            <a:ext cx="10322122" cy="8385494"/>
          </a:xfrm>
        </p:spPr>
        <p:txBody>
          <a:bodyPr/>
          <a:lstStyle>
            <a:lvl1pPr marL="0" indent="0">
              <a:buNone/>
              <a:defRPr sz="3520"/>
            </a:lvl1pPr>
            <a:lvl2pPr marL="1005840" indent="0">
              <a:buNone/>
              <a:defRPr sz="3080"/>
            </a:lvl2pPr>
            <a:lvl3pPr marL="2011680" indent="0">
              <a:buNone/>
              <a:defRPr sz="2640"/>
            </a:lvl3pPr>
            <a:lvl4pPr marL="3017520" indent="0">
              <a:buNone/>
              <a:defRPr sz="2200"/>
            </a:lvl4pPr>
            <a:lvl5pPr marL="4023360" indent="0">
              <a:buNone/>
              <a:defRPr sz="2200"/>
            </a:lvl5pPr>
            <a:lvl6pPr marL="5029200" indent="0">
              <a:buNone/>
              <a:defRPr sz="2200"/>
            </a:lvl6pPr>
            <a:lvl7pPr marL="6035040" indent="0">
              <a:buNone/>
              <a:defRPr sz="2200"/>
            </a:lvl7pPr>
            <a:lvl8pPr marL="7040880" indent="0">
              <a:buNone/>
              <a:defRPr sz="2200"/>
            </a:lvl8pPr>
            <a:lvl9pPr marL="8046720" indent="0">
              <a:buNone/>
              <a:defRPr sz="2200"/>
            </a:lvl9pPr>
          </a:lstStyle>
          <a:p>
            <a:pPr lvl="0"/>
            <a:r>
              <a:rPr lang="en-US"/>
              <a:t>Click to edit Master text styles</a:t>
            </a:r>
          </a:p>
        </p:txBody>
      </p:sp>
      <p:sp>
        <p:nvSpPr>
          <p:cNvPr id="5" name="Date Placeholder 4"/>
          <p:cNvSpPr>
            <a:spLocks noGrp="1"/>
          </p:cNvSpPr>
          <p:nvPr>
            <p:ph type="dt" sz="half" idx="10"/>
          </p:nvPr>
        </p:nvSpPr>
        <p:spPr/>
        <p:txBody>
          <a:bodyPr/>
          <a:lstStyle/>
          <a:p>
            <a:fld id="{C562491B-37D9-42A9-89D6-4AF9416825EF}" type="datetimeFigureOut">
              <a:rPr lang="en-US" smtClean="0"/>
              <a:t>12/20/2021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134902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4445" y="1005840"/>
            <a:ext cx="10322122" cy="3520440"/>
          </a:xfrm>
        </p:spPr>
        <p:txBody>
          <a:bodyPr anchor="b"/>
          <a:lstStyle>
            <a:lvl1pPr>
              <a:defRPr sz="70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605869" y="2172336"/>
            <a:ext cx="16202025" cy="10721975"/>
          </a:xfrm>
        </p:spPr>
        <p:txBody>
          <a:bodyPr anchor="t"/>
          <a:lstStyle>
            <a:lvl1pPr marL="0" indent="0">
              <a:buNone/>
              <a:defRPr sz="7040"/>
            </a:lvl1pPr>
            <a:lvl2pPr marL="1005840" indent="0">
              <a:buNone/>
              <a:defRPr sz="6160"/>
            </a:lvl2pPr>
            <a:lvl3pPr marL="2011680" indent="0">
              <a:buNone/>
              <a:defRPr sz="5280"/>
            </a:lvl3pPr>
            <a:lvl4pPr marL="3017520" indent="0">
              <a:buNone/>
              <a:defRPr sz="4400"/>
            </a:lvl4pPr>
            <a:lvl5pPr marL="4023360" indent="0">
              <a:buNone/>
              <a:defRPr sz="4400"/>
            </a:lvl5pPr>
            <a:lvl6pPr marL="5029200" indent="0">
              <a:buNone/>
              <a:defRPr sz="4400"/>
            </a:lvl6pPr>
            <a:lvl7pPr marL="6035040" indent="0">
              <a:buNone/>
              <a:defRPr sz="4400"/>
            </a:lvl7pPr>
            <a:lvl8pPr marL="7040880" indent="0">
              <a:buNone/>
              <a:defRPr sz="4400"/>
            </a:lvl8pPr>
            <a:lvl9pPr marL="8046720" indent="0">
              <a:buNone/>
              <a:defRPr sz="4400"/>
            </a:lvl9pPr>
          </a:lstStyle>
          <a:p>
            <a:r>
              <a:rPr lang="en-US"/>
              <a:t>Click icon to add picture</a:t>
            </a:r>
            <a:endParaRPr lang="en-US" dirty="0"/>
          </a:p>
        </p:txBody>
      </p:sp>
      <p:sp>
        <p:nvSpPr>
          <p:cNvPr id="4" name="Text Placeholder 3"/>
          <p:cNvSpPr>
            <a:spLocks noGrp="1"/>
          </p:cNvSpPr>
          <p:nvPr>
            <p:ph type="body" sz="half" idx="2"/>
          </p:nvPr>
        </p:nvSpPr>
        <p:spPr>
          <a:xfrm>
            <a:off x="2204445" y="4526280"/>
            <a:ext cx="10322122" cy="8385494"/>
          </a:xfrm>
        </p:spPr>
        <p:txBody>
          <a:bodyPr/>
          <a:lstStyle>
            <a:lvl1pPr marL="0" indent="0">
              <a:buNone/>
              <a:defRPr sz="3520"/>
            </a:lvl1pPr>
            <a:lvl2pPr marL="1005840" indent="0">
              <a:buNone/>
              <a:defRPr sz="3080"/>
            </a:lvl2pPr>
            <a:lvl3pPr marL="2011680" indent="0">
              <a:buNone/>
              <a:defRPr sz="2640"/>
            </a:lvl3pPr>
            <a:lvl4pPr marL="3017520" indent="0">
              <a:buNone/>
              <a:defRPr sz="2200"/>
            </a:lvl4pPr>
            <a:lvl5pPr marL="4023360" indent="0">
              <a:buNone/>
              <a:defRPr sz="2200"/>
            </a:lvl5pPr>
            <a:lvl6pPr marL="5029200" indent="0">
              <a:buNone/>
              <a:defRPr sz="2200"/>
            </a:lvl6pPr>
            <a:lvl7pPr marL="6035040" indent="0">
              <a:buNone/>
              <a:defRPr sz="2200"/>
            </a:lvl7pPr>
            <a:lvl8pPr marL="7040880" indent="0">
              <a:buNone/>
              <a:defRPr sz="2200"/>
            </a:lvl8pPr>
            <a:lvl9pPr marL="8046720" indent="0">
              <a:buNone/>
              <a:defRPr sz="2200"/>
            </a:lvl9pPr>
          </a:lstStyle>
          <a:p>
            <a:pPr lvl="0"/>
            <a:r>
              <a:rPr lang="en-US"/>
              <a:t>Click to edit Master text styles</a:t>
            </a:r>
          </a:p>
        </p:txBody>
      </p:sp>
      <p:sp>
        <p:nvSpPr>
          <p:cNvPr id="5" name="Date Placeholder 4"/>
          <p:cNvSpPr>
            <a:spLocks noGrp="1"/>
          </p:cNvSpPr>
          <p:nvPr>
            <p:ph type="dt" sz="half" idx="10"/>
          </p:nvPr>
        </p:nvSpPr>
        <p:spPr/>
        <p:txBody>
          <a:bodyPr/>
          <a:lstStyle/>
          <a:p>
            <a:fld id="{C562491B-37D9-42A9-89D6-4AF9416825EF}" type="datetimeFigureOut">
              <a:rPr lang="en-US" smtClean="0"/>
              <a:t>12/20/2021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4CAB36-16DC-4AC7-8528-C0CC68F493D5}" type="slidenum">
              <a:rPr lang="en-US" smtClean="0"/>
              <a:t>‹#›</a:t>
            </a:fld>
            <a:endParaRPr lang="en-US"/>
          </a:p>
        </p:txBody>
      </p:sp>
    </p:spTree>
    <p:extLst>
      <p:ext uri="{BB962C8B-B14F-4D97-AF65-F5344CB8AC3E}">
        <p14:creationId xmlns:p14="http://schemas.microsoft.com/office/powerpoint/2010/main" val="4284444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0275" y="803276"/>
            <a:ext cx="27603450" cy="291623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00275" y="4016375"/>
            <a:ext cx="27603450" cy="95729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00275" y="13983971"/>
            <a:ext cx="7200900" cy="803275"/>
          </a:xfrm>
          <a:prstGeom prst="rect">
            <a:avLst/>
          </a:prstGeom>
        </p:spPr>
        <p:txBody>
          <a:bodyPr vert="horz" lIns="91440" tIns="45720" rIns="91440" bIns="45720" rtlCol="0" anchor="ctr"/>
          <a:lstStyle>
            <a:lvl1pPr algn="l">
              <a:defRPr sz="2640">
                <a:solidFill>
                  <a:schemeClr val="tx1">
                    <a:tint val="75000"/>
                  </a:schemeClr>
                </a:solidFill>
              </a:defRPr>
            </a:lvl1pPr>
          </a:lstStyle>
          <a:p>
            <a:fld id="{C562491B-37D9-42A9-89D6-4AF9416825EF}" type="datetimeFigureOut">
              <a:rPr lang="en-US" smtClean="0"/>
              <a:t>12/20/2021</a:t>
            </a:fld>
            <a:endParaRPr lang="en-US"/>
          </a:p>
        </p:txBody>
      </p:sp>
      <p:sp>
        <p:nvSpPr>
          <p:cNvPr id="5" name="Footer Placeholder 4"/>
          <p:cNvSpPr>
            <a:spLocks noGrp="1"/>
          </p:cNvSpPr>
          <p:nvPr>
            <p:ph type="ftr" sz="quarter" idx="3"/>
          </p:nvPr>
        </p:nvSpPr>
        <p:spPr>
          <a:xfrm>
            <a:off x="10601325" y="13983971"/>
            <a:ext cx="10801350" cy="803275"/>
          </a:xfrm>
          <a:prstGeom prst="rect">
            <a:avLst/>
          </a:prstGeom>
        </p:spPr>
        <p:txBody>
          <a:bodyPr vert="horz" lIns="91440" tIns="45720" rIns="91440" bIns="45720" rtlCol="0" anchor="ctr"/>
          <a:lstStyle>
            <a:lvl1pPr algn="ctr">
              <a:defRPr sz="26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602825" y="13983971"/>
            <a:ext cx="7200900" cy="803275"/>
          </a:xfrm>
          <a:prstGeom prst="rect">
            <a:avLst/>
          </a:prstGeom>
        </p:spPr>
        <p:txBody>
          <a:bodyPr vert="horz" lIns="91440" tIns="45720" rIns="91440" bIns="45720" rtlCol="0" anchor="ctr"/>
          <a:lstStyle>
            <a:lvl1pPr algn="r">
              <a:defRPr sz="2640">
                <a:solidFill>
                  <a:schemeClr val="tx1">
                    <a:tint val="75000"/>
                  </a:schemeClr>
                </a:solidFill>
              </a:defRPr>
            </a:lvl1pPr>
          </a:lstStyle>
          <a:p>
            <a:fld id="{A04CAB36-16DC-4AC7-8528-C0CC68F493D5}" type="slidenum">
              <a:rPr lang="en-US" smtClean="0"/>
              <a:t>‹#›</a:t>
            </a:fld>
            <a:endParaRPr lang="en-US"/>
          </a:p>
        </p:txBody>
      </p:sp>
    </p:spTree>
    <p:extLst>
      <p:ext uri="{BB962C8B-B14F-4D97-AF65-F5344CB8AC3E}">
        <p14:creationId xmlns:p14="http://schemas.microsoft.com/office/powerpoint/2010/main" val="372428402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2011680" rtl="0" eaLnBrk="1" latinLnBrk="0" hangingPunct="1">
        <a:lnSpc>
          <a:spcPct val="90000"/>
        </a:lnSpc>
        <a:spcBef>
          <a:spcPct val="0"/>
        </a:spcBef>
        <a:buNone/>
        <a:defRPr sz="9680" kern="1200">
          <a:solidFill>
            <a:schemeClr val="tx1"/>
          </a:solidFill>
          <a:latin typeface="+mj-lt"/>
          <a:ea typeface="+mj-ea"/>
          <a:cs typeface="+mj-cs"/>
        </a:defRPr>
      </a:lvl1pPr>
    </p:titleStyle>
    <p:bodyStyle>
      <a:lvl1pPr marL="502920" indent="-502920" algn="l" defTabSz="2011680" rtl="0" eaLnBrk="1" latinLnBrk="0" hangingPunct="1">
        <a:lnSpc>
          <a:spcPct val="90000"/>
        </a:lnSpc>
        <a:spcBef>
          <a:spcPts val="2200"/>
        </a:spcBef>
        <a:buFont typeface="Arial" panose="020B0604020202020204" pitchFamily="34" charset="0"/>
        <a:buChar char="•"/>
        <a:defRPr sz="6160" kern="1200">
          <a:solidFill>
            <a:schemeClr val="tx1"/>
          </a:solidFill>
          <a:latin typeface="+mn-lt"/>
          <a:ea typeface="+mn-ea"/>
          <a:cs typeface="+mn-cs"/>
        </a:defRPr>
      </a:lvl1pPr>
      <a:lvl2pPr marL="1508760" indent="-502920" algn="l" defTabSz="2011680" rtl="0" eaLnBrk="1" latinLnBrk="0" hangingPunct="1">
        <a:lnSpc>
          <a:spcPct val="90000"/>
        </a:lnSpc>
        <a:spcBef>
          <a:spcPts val="1100"/>
        </a:spcBef>
        <a:buFont typeface="Arial" panose="020B0604020202020204" pitchFamily="34" charset="0"/>
        <a:buChar char="•"/>
        <a:defRPr sz="5280" kern="1200">
          <a:solidFill>
            <a:schemeClr val="tx1"/>
          </a:solidFill>
          <a:latin typeface="+mn-lt"/>
          <a:ea typeface="+mn-ea"/>
          <a:cs typeface="+mn-cs"/>
        </a:defRPr>
      </a:lvl2pPr>
      <a:lvl3pPr marL="2514600" indent="-502920" algn="l" defTabSz="2011680" rtl="0" eaLnBrk="1" latinLnBrk="0" hangingPunct="1">
        <a:lnSpc>
          <a:spcPct val="90000"/>
        </a:lnSpc>
        <a:spcBef>
          <a:spcPts val="1100"/>
        </a:spcBef>
        <a:buFont typeface="Arial" panose="020B0604020202020204" pitchFamily="34" charset="0"/>
        <a:buChar char="•"/>
        <a:defRPr sz="4400" kern="1200">
          <a:solidFill>
            <a:schemeClr val="tx1"/>
          </a:solidFill>
          <a:latin typeface="+mn-lt"/>
          <a:ea typeface="+mn-ea"/>
          <a:cs typeface="+mn-cs"/>
        </a:defRPr>
      </a:lvl3pPr>
      <a:lvl4pPr marL="352044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4pPr>
      <a:lvl5pPr marL="452628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5pPr>
      <a:lvl6pPr marL="553212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6pPr>
      <a:lvl7pPr marL="653796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7pPr>
      <a:lvl8pPr marL="754380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8pPr>
      <a:lvl9pPr marL="854964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9pPr>
    </p:bodyStyle>
    <p:otherStyle>
      <a:defPPr>
        <a:defRPr lang="en-US"/>
      </a:defPPr>
      <a:lvl1pPr marL="0" algn="l" defTabSz="2011680" rtl="0" eaLnBrk="1" latinLnBrk="0" hangingPunct="1">
        <a:defRPr sz="3960" kern="1200">
          <a:solidFill>
            <a:schemeClr val="tx1"/>
          </a:solidFill>
          <a:latin typeface="+mn-lt"/>
          <a:ea typeface="+mn-ea"/>
          <a:cs typeface="+mn-cs"/>
        </a:defRPr>
      </a:lvl1pPr>
      <a:lvl2pPr marL="1005840" algn="l" defTabSz="2011680" rtl="0" eaLnBrk="1" latinLnBrk="0" hangingPunct="1">
        <a:defRPr sz="3960" kern="1200">
          <a:solidFill>
            <a:schemeClr val="tx1"/>
          </a:solidFill>
          <a:latin typeface="+mn-lt"/>
          <a:ea typeface="+mn-ea"/>
          <a:cs typeface="+mn-cs"/>
        </a:defRPr>
      </a:lvl2pPr>
      <a:lvl3pPr marL="2011680" algn="l" defTabSz="2011680" rtl="0" eaLnBrk="1" latinLnBrk="0" hangingPunct="1">
        <a:defRPr sz="3960" kern="1200">
          <a:solidFill>
            <a:schemeClr val="tx1"/>
          </a:solidFill>
          <a:latin typeface="+mn-lt"/>
          <a:ea typeface="+mn-ea"/>
          <a:cs typeface="+mn-cs"/>
        </a:defRPr>
      </a:lvl3pPr>
      <a:lvl4pPr marL="3017520" algn="l" defTabSz="2011680" rtl="0" eaLnBrk="1" latinLnBrk="0" hangingPunct="1">
        <a:defRPr sz="3960" kern="1200">
          <a:solidFill>
            <a:schemeClr val="tx1"/>
          </a:solidFill>
          <a:latin typeface="+mn-lt"/>
          <a:ea typeface="+mn-ea"/>
          <a:cs typeface="+mn-cs"/>
        </a:defRPr>
      </a:lvl4pPr>
      <a:lvl5pPr marL="4023360" algn="l" defTabSz="2011680" rtl="0" eaLnBrk="1" latinLnBrk="0" hangingPunct="1">
        <a:defRPr sz="3960" kern="1200">
          <a:solidFill>
            <a:schemeClr val="tx1"/>
          </a:solidFill>
          <a:latin typeface="+mn-lt"/>
          <a:ea typeface="+mn-ea"/>
          <a:cs typeface="+mn-cs"/>
        </a:defRPr>
      </a:lvl5pPr>
      <a:lvl6pPr marL="5029200" algn="l" defTabSz="2011680" rtl="0" eaLnBrk="1" latinLnBrk="0" hangingPunct="1">
        <a:defRPr sz="3960" kern="1200">
          <a:solidFill>
            <a:schemeClr val="tx1"/>
          </a:solidFill>
          <a:latin typeface="+mn-lt"/>
          <a:ea typeface="+mn-ea"/>
          <a:cs typeface="+mn-cs"/>
        </a:defRPr>
      </a:lvl6pPr>
      <a:lvl7pPr marL="6035040" algn="l" defTabSz="2011680" rtl="0" eaLnBrk="1" latinLnBrk="0" hangingPunct="1">
        <a:defRPr sz="3960" kern="1200">
          <a:solidFill>
            <a:schemeClr val="tx1"/>
          </a:solidFill>
          <a:latin typeface="+mn-lt"/>
          <a:ea typeface="+mn-ea"/>
          <a:cs typeface="+mn-cs"/>
        </a:defRPr>
      </a:lvl7pPr>
      <a:lvl8pPr marL="7040880" algn="l" defTabSz="2011680" rtl="0" eaLnBrk="1" latinLnBrk="0" hangingPunct="1">
        <a:defRPr sz="3960" kern="1200">
          <a:solidFill>
            <a:schemeClr val="tx1"/>
          </a:solidFill>
          <a:latin typeface="+mn-lt"/>
          <a:ea typeface="+mn-ea"/>
          <a:cs typeface="+mn-cs"/>
        </a:defRPr>
      </a:lvl8pPr>
      <a:lvl9pPr marL="8046720" algn="l" defTabSz="2011680" rtl="0" eaLnBrk="1" latinLnBrk="0" hangingPunct="1">
        <a:defRPr sz="3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1" name="Connector: Elbow 220">
            <a:extLst>
              <a:ext uri="{FF2B5EF4-FFF2-40B4-BE49-F238E27FC236}">
                <a16:creationId xmlns:a16="http://schemas.microsoft.com/office/drawing/2014/main" id="{96348078-0AE6-4E05-85C6-AC14E55645C5}"/>
              </a:ext>
            </a:extLst>
          </p:cNvPr>
          <p:cNvCxnSpPr>
            <a:cxnSpLocks/>
            <a:stCxn id="70" idx="2"/>
          </p:cNvCxnSpPr>
          <p:nvPr/>
        </p:nvCxnSpPr>
        <p:spPr>
          <a:xfrm rot="5400000">
            <a:off x="16469115" y="2672382"/>
            <a:ext cx="2789908" cy="9744198"/>
          </a:xfrm>
          <a:prstGeom prst="bentConnector2">
            <a:avLst/>
          </a:prstGeom>
          <a:ln w="38100" cap="rnd">
            <a:solidFill>
              <a:schemeClr val="tx1"/>
            </a:solidFill>
            <a:round/>
            <a:tailEnd type="none"/>
          </a:ln>
        </p:spPr>
        <p:style>
          <a:lnRef idx="1">
            <a:schemeClr val="accent1"/>
          </a:lnRef>
          <a:fillRef idx="0">
            <a:schemeClr val="accent1"/>
          </a:fillRef>
          <a:effectRef idx="0">
            <a:schemeClr val="accent1"/>
          </a:effectRef>
          <a:fontRef idx="minor">
            <a:schemeClr val="tx1"/>
          </a:fontRef>
        </p:style>
      </p:cxnSp>
      <p:cxnSp>
        <p:nvCxnSpPr>
          <p:cNvPr id="241" name="Connector: Elbow 240">
            <a:extLst>
              <a:ext uri="{FF2B5EF4-FFF2-40B4-BE49-F238E27FC236}">
                <a16:creationId xmlns:a16="http://schemas.microsoft.com/office/drawing/2014/main" id="{E63F437D-F600-47C6-A081-4B4F8C3FB03D}"/>
              </a:ext>
            </a:extLst>
          </p:cNvPr>
          <p:cNvCxnSpPr>
            <a:cxnSpLocks/>
            <a:stCxn id="56" idx="2"/>
            <a:endCxn id="25" idx="3"/>
          </p:cNvCxnSpPr>
          <p:nvPr/>
        </p:nvCxnSpPr>
        <p:spPr>
          <a:xfrm rot="5400000">
            <a:off x="16004438" y="1063287"/>
            <a:ext cx="3568613" cy="13741099"/>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0" name="Rectangle 369">
            <a:extLst>
              <a:ext uri="{FF2B5EF4-FFF2-40B4-BE49-F238E27FC236}">
                <a16:creationId xmlns:a16="http://schemas.microsoft.com/office/drawing/2014/main" id="{7728A7EA-4C76-4C17-8003-F0A08D34FEEE}"/>
              </a:ext>
            </a:extLst>
          </p:cNvPr>
          <p:cNvSpPr/>
          <p:nvPr/>
        </p:nvSpPr>
        <p:spPr>
          <a:xfrm>
            <a:off x="15438512" y="8789747"/>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Alternate Process 4">
            <a:hlinkClick r:id="rId2" action="ppaction://hlinksldjump" tooltip="Root exudates are carbohydrates, amino acids, and other biochemical compounds released by plant roots to feed the soil life responsible for binding sand, silt and clay particles into clusters called aggregates."/>
            <a:extLst>
              <a:ext uri="{FF2B5EF4-FFF2-40B4-BE49-F238E27FC236}">
                <a16:creationId xmlns:a16="http://schemas.microsoft.com/office/drawing/2014/main" id="{355D901E-6433-458B-B63C-BFE516068D1C}"/>
              </a:ext>
            </a:extLst>
          </p:cNvPr>
          <p:cNvSpPr/>
          <p:nvPr/>
        </p:nvSpPr>
        <p:spPr>
          <a:xfrm>
            <a:off x="8346946" y="2499090"/>
            <a:ext cx="1595154"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Root Mass and Root Exudates**</a:t>
            </a:r>
            <a:endParaRPr lang="en-US" sz="1200" dirty="0"/>
          </a:p>
        </p:txBody>
      </p:sp>
      <p:sp>
        <p:nvSpPr>
          <p:cNvPr id="6" name="Flowchart: Alternate Process 5">
            <a:hlinkClick r:id="rId2" action="ppaction://hlinksldjump" tooltip="Soil life such as bacteria and certain types of fungi receive carbohydrates, a form of energy, directly from plant roots. Without carbohydrates being released by plant roots, soil life activity is greatly reduced."/>
            <a:extLst>
              <a:ext uri="{FF2B5EF4-FFF2-40B4-BE49-F238E27FC236}">
                <a16:creationId xmlns:a16="http://schemas.microsoft.com/office/drawing/2014/main" id="{5B22350F-9472-4F39-8AA8-9053A09966B6}"/>
              </a:ext>
            </a:extLst>
          </p:cNvPr>
          <p:cNvSpPr/>
          <p:nvPr/>
        </p:nvSpPr>
        <p:spPr>
          <a:xfrm>
            <a:off x="8555493" y="3267981"/>
            <a:ext cx="1185535"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Food Source for Soil Life**</a:t>
            </a:r>
            <a:endParaRPr lang="en-US" sz="1200" dirty="0"/>
          </a:p>
        </p:txBody>
      </p:sp>
      <p:sp>
        <p:nvSpPr>
          <p:cNvPr id="7" name="Flowchart: Alternate Process 6">
            <a:extLst>
              <a:ext uri="{FF2B5EF4-FFF2-40B4-BE49-F238E27FC236}">
                <a16:creationId xmlns:a16="http://schemas.microsoft.com/office/drawing/2014/main" id="{A3E26338-9572-4008-A907-942B52D0C086}"/>
              </a:ext>
            </a:extLst>
          </p:cNvPr>
          <p:cNvSpPr/>
          <p:nvPr/>
        </p:nvSpPr>
        <p:spPr>
          <a:xfrm>
            <a:off x="8392666" y="4041294"/>
            <a:ext cx="1508288"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Microbial Activity</a:t>
            </a:r>
            <a:endParaRPr lang="en-US" sz="1200" dirty="0"/>
          </a:p>
        </p:txBody>
      </p:sp>
      <p:sp>
        <p:nvSpPr>
          <p:cNvPr id="8" name="Flowchart: Alternate Process 7">
            <a:hlinkClick r:id="rId2" action="ppaction://hlinksldjump" tooltip="Soil aggregates are groups of soil particles that bind to each other more strongly than to adjacent particles. Soil aggregates are built and maintained by soil life beginning with bacteria and certain types of fungi."/>
            <a:extLst>
              <a:ext uri="{FF2B5EF4-FFF2-40B4-BE49-F238E27FC236}">
                <a16:creationId xmlns:a16="http://schemas.microsoft.com/office/drawing/2014/main" id="{28D43406-D42A-4A20-83DE-C575A7DD5261}"/>
              </a:ext>
            </a:extLst>
          </p:cNvPr>
          <p:cNvSpPr/>
          <p:nvPr/>
        </p:nvSpPr>
        <p:spPr>
          <a:xfrm>
            <a:off x="8468396" y="4647995"/>
            <a:ext cx="1354463"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Building of Soil Aggregates**</a:t>
            </a:r>
            <a:endParaRPr lang="en-US" sz="1200" dirty="0"/>
          </a:p>
        </p:txBody>
      </p:sp>
      <p:sp>
        <p:nvSpPr>
          <p:cNvPr id="9" name="Flowchart: Alternate Process 8">
            <a:hlinkClick r:id="rId2" action="ppaction://hlinksldjump" tooltip="Soil structure refers to the arrangement of sand, silt and clay particles. If the creation of soil aggregates is halted from a lack of root compounds being released by a living plant, the structure and aggregation of the soil begins to decline."/>
            <a:extLst>
              <a:ext uri="{FF2B5EF4-FFF2-40B4-BE49-F238E27FC236}">
                <a16:creationId xmlns:a16="http://schemas.microsoft.com/office/drawing/2014/main" id="{B609105F-3631-402C-911F-C3D361E49626}"/>
              </a:ext>
            </a:extLst>
          </p:cNvPr>
          <p:cNvSpPr/>
          <p:nvPr/>
        </p:nvSpPr>
        <p:spPr>
          <a:xfrm>
            <a:off x="8510665" y="5430665"/>
            <a:ext cx="128260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Structure (Aggregation)**</a:t>
            </a:r>
            <a:endParaRPr lang="en-US" sz="1200" dirty="0"/>
          </a:p>
        </p:txBody>
      </p:sp>
      <p:sp>
        <p:nvSpPr>
          <p:cNvPr id="10" name="Flowchart: Alternate Process 9">
            <a:hlinkClick r:id="rId2" action="ppaction://hlinksldjump" tooltip="As compaction increases, the empty spaces within and outside soil aggregates begins to decrease. "/>
            <a:extLst>
              <a:ext uri="{FF2B5EF4-FFF2-40B4-BE49-F238E27FC236}">
                <a16:creationId xmlns:a16="http://schemas.microsoft.com/office/drawing/2014/main" id="{957E0DFC-64F5-48AC-B4D1-395FC3F997C2}"/>
              </a:ext>
            </a:extLst>
          </p:cNvPr>
          <p:cNvSpPr/>
          <p:nvPr/>
        </p:nvSpPr>
        <p:spPr>
          <a:xfrm>
            <a:off x="8526567" y="6228241"/>
            <a:ext cx="1263862"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Compaction</a:t>
            </a:r>
          </a:p>
          <a:p>
            <a:pPr algn="ctr"/>
            <a:r>
              <a:rPr lang="en-US" sz="1200" dirty="0">
                <a:latin typeface="Calibri" panose="020F0502020204030204" pitchFamily="34" charset="0"/>
                <a:cs typeface="Calibri" panose="020F0502020204030204" pitchFamily="34" charset="0"/>
              </a:rPr>
              <a:t>↓ Pore Space**</a:t>
            </a:r>
            <a:endParaRPr lang="en-US" sz="1200" dirty="0"/>
          </a:p>
        </p:txBody>
      </p:sp>
      <p:sp>
        <p:nvSpPr>
          <p:cNvPr id="11" name="Flowchart: Alternate Process 10">
            <a:hlinkClick r:id="rId2" action="ppaction://hlinksldjump" tooltip="Gases include nitrogen and oxygen above the soil surface and high concentrations of carbon dioxide released from aerobic soil life. Plants absorb carbon dioxide rising out of the soil and many soil organisms breathe in nitrogen and oxygen. "/>
            <a:extLst>
              <a:ext uri="{FF2B5EF4-FFF2-40B4-BE49-F238E27FC236}">
                <a16:creationId xmlns:a16="http://schemas.microsoft.com/office/drawing/2014/main" id="{FA6D0F51-73FD-4858-B6E3-B046930F11DE}"/>
              </a:ext>
            </a:extLst>
          </p:cNvPr>
          <p:cNvSpPr/>
          <p:nvPr/>
        </p:nvSpPr>
        <p:spPr>
          <a:xfrm>
            <a:off x="9740401" y="8075577"/>
            <a:ext cx="1414932"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Gas Exchange**</a:t>
            </a:r>
            <a:endParaRPr lang="en-US" sz="1200" dirty="0"/>
          </a:p>
        </p:txBody>
      </p:sp>
      <p:sp>
        <p:nvSpPr>
          <p:cNvPr id="12" name="Flowchart: Alternate Process 11">
            <a:extLst>
              <a:ext uri="{FF2B5EF4-FFF2-40B4-BE49-F238E27FC236}">
                <a16:creationId xmlns:a16="http://schemas.microsoft.com/office/drawing/2014/main" id="{334B3A07-286E-4CB9-8889-E6CCA7A1373A}"/>
              </a:ext>
            </a:extLst>
          </p:cNvPr>
          <p:cNvSpPr/>
          <p:nvPr/>
        </p:nvSpPr>
        <p:spPr>
          <a:xfrm>
            <a:off x="9938542" y="8667996"/>
            <a:ext cx="1014566"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Microbial Activity</a:t>
            </a:r>
            <a:endParaRPr lang="en-US" sz="1200" dirty="0"/>
          </a:p>
        </p:txBody>
      </p:sp>
      <p:sp>
        <p:nvSpPr>
          <p:cNvPr id="13" name="Flowchart: Alternate Process 12">
            <a:extLst>
              <a:ext uri="{FF2B5EF4-FFF2-40B4-BE49-F238E27FC236}">
                <a16:creationId xmlns:a16="http://schemas.microsoft.com/office/drawing/2014/main" id="{41831FBB-3086-40B4-949C-6A52DEC32F75}"/>
              </a:ext>
            </a:extLst>
          </p:cNvPr>
          <p:cNvSpPr/>
          <p:nvPr/>
        </p:nvSpPr>
        <p:spPr>
          <a:xfrm>
            <a:off x="7003450" y="7783832"/>
            <a:ext cx="1328880"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Holding Capacity</a:t>
            </a:r>
            <a:endParaRPr lang="en-US" sz="1200" dirty="0"/>
          </a:p>
        </p:txBody>
      </p:sp>
      <p:sp>
        <p:nvSpPr>
          <p:cNvPr id="20" name="Flowchart: Alternate Process 19">
            <a:extLst>
              <a:ext uri="{FF2B5EF4-FFF2-40B4-BE49-F238E27FC236}">
                <a16:creationId xmlns:a16="http://schemas.microsoft.com/office/drawing/2014/main" id="{D4867C69-939E-4DAA-9014-9383DFCF8EC4}"/>
              </a:ext>
            </a:extLst>
          </p:cNvPr>
          <p:cNvSpPr/>
          <p:nvPr/>
        </p:nvSpPr>
        <p:spPr>
          <a:xfrm>
            <a:off x="7081305" y="9540846"/>
            <a:ext cx="1195547"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Stress</a:t>
            </a:r>
            <a:endParaRPr lang="en-US" sz="1200" dirty="0"/>
          </a:p>
        </p:txBody>
      </p:sp>
      <p:sp>
        <p:nvSpPr>
          <p:cNvPr id="21" name="Flowchart: Alternate Process 20">
            <a:extLst>
              <a:ext uri="{FF2B5EF4-FFF2-40B4-BE49-F238E27FC236}">
                <a16:creationId xmlns:a16="http://schemas.microsoft.com/office/drawing/2014/main" id="{424499A6-8499-436B-B7B8-A2E5BF140232}"/>
              </a:ext>
            </a:extLst>
          </p:cNvPr>
          <p:cNvSpPr/>
          <p:nvPr/>
        </p:nvSpPr>
        <p:spPr>
          <a:xfrm>
            <a:off x="7013705" y="10139715"/>
            <a:ext cx="1352841"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Growth</a:t>
            </a:r>
            <a:endParaRPr lang="en-US" sz="1200" dirty="0"/>
          </a:p>
        </p:txBody>
      </p:sp>
      <p:sp>
        <p:nvSpPr>
          <p:cNvPr id="23" name="Flowchart: Alternate Process 22">
            <a:hlinkClick r:id="rId2" action="ppaction://hlinksldjump" tooltip="Carrying capacity is the number of livestock a field or a grazing operation can sustain for a certain time period, usually for one year, while maintaining or improving the health of soils, plants and livestock."/>
            <a:extLst>
              <a:ext uri="{FF2B5EF4-FFF2-40B4-BE49-F238E27FC236}">
                <a16:creationId xmlns:a16="http://schemas.microsoft.com/office/drawing/2014/main" id="{68530D78-17CA-449E-B6CD-7FDF693F87FA}"/>
              </a:ext>
            </a:extLst>
          </p:cNvPr>
          <p:cNvSpPr/>
          <p:nvPr/>
        </p:nvSpPr>
        <p:spPr>
          <a:xfrm>
            <a:off x="6893122" y="10716058"/>
            <a:ext cx="1619178"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Carrying Capacity**</a:t>
            </a:r>
            <a:endParaRPr lang="en-US" sz="1200" dirty="0"/>
          </a:p>
        </p:txBody>
      </p:sp>
      <p:sp>
        <p:nvSpPr>
          <p:cNvPr id="25" name="Flowchart: Alternate Process 24">
            <a:extLst>
              <a:ext uri="{FF2B5EF4-FFF2-40B4-BE49-F238E27FC236}">
                <a16:creationId xmlns:a16="http://schemas.microsoft.com/office/drawing/2014/main" id="{2955CDF5-4D44-48D6-AAEF-679F278484AE}"/>
              </a:ext>
            </a:extLst>
          </p:cNvPr>
          <p:cNvSpPr/>
          <p:nvPr/>
        </p:nvSpPr>
        <p:spPr>
          <a:xfrm>
            <a:off x="9980385" y="9443820"/>
            <a:ext cx="937806"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Nutrient Availability</a:t>
            </a:r>
            <a:endParaRPr lang="en-US" sz="1200" dirty="0"/>
          </a:p>
        </p:txBody>
      </p:sp>
      <p:sp>
        <p:nvSpPr>
          <p:cNvPr id="29" name="Flowchart: Alternate Process 28">
            <a:extLst>
              <a:ext uri="{FF2B5EF4-FFF2-40B4-BE49-F238E27FC236}">
                <a16:creationId xmlns:a16="http://schemas.microsoft.com/office/drawing/2014/main" id="{EB8EE242-6119-48B0-B97E-50137ED49A5C}"/>
              </a:ext>
            </a:extLst>
          </p:cNvPr>
          <p:cNvSpPr/>
          <p:nvPr/>
        </p:nvSpPr>
        <p:spPr>
          <a:xfrm>
            <a:off x="9700646" y="12553930"/>
            <a:ext cx="1534060"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Mineral Supplementation</a:t>
            </a:r>
            <a:endParaRPr lang="en-US" sz="1200" dirty="0"/>
          </a:p>
        </p:txBody>
      </p:sp>
      <p:sp>
        <p:nvSpPr>
          <p:cNvPr id="32" name="Flowchart: Alternate Process 31">
            <a:extLst>
              <a:ext uri="{FF2B5EF4-FFF2-40B4-BE49-F238E27FC236}">
                <a16:creationId xmlns:a16="http://schemas.microsoft.com/office/drawing/2014/main" id="{5B236E9B-575E-4E06-9FBF-F8A8B0321101}"/>
              </a:ext>
            </a:extLst>
          </p:cNvPr>
          <p:cNvSpPr/>
          <p:nvPr/>
        </p:nvSpPr>
        <p:spPr>
          <a:xfrm>
            <a:off x="15474338" y="13607522"/>
            <a:ext cx="1103673" cy="36576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Input Costs</a:t>
            </a:r>
            <a:endParaRPr lang="en-US" sz="1200" dirty="0"/>
          </a:p>
        </p:txBody>
      </p:sp>
      <p:sp>
        <p:nvSpPr>
          <p:cNvPr id="33" name="Flowchart: Alternate Process 32">
            <a:extLst>
              <a:ext uri="{FF2B5EF4-FFF2-40B4-BE49-F238E27FC236}">
                <a16:creationId xmlns:a16="http://schemas.microsoft.com/office/drawing/2014/main" id="{C6B3DE32-0D1C-4962-9278-8EFFCFBE16ED}"/>
              </a:ext>
            </a:extLst>
          </p:cNvPr>
          <p:cNvSpPr/>
          <p:nvPr/>
        </p:nvSpPr>
        <p:spPr>
          <a:xfrm>
            <a:off x="6790194" y="11317228"/>
            <a:ext cx="1847248" cy="735996"/>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Reliance on Mechanically-Harvested Feeds or Additional Land</a:t>
            </a:r>
            <a:endParaRPr lang="en-US" sz="1200" dirty="0"/>
          </a:p>
        </p:txBody>
      </p:sp>
      <p:sp>
        <p:nvSpPr>
          <p:cNvPr id="35" name="Flowchart: Alternate Process 34">
            <a:extLst>
              <a:ext uri="{FF2B5EF4-FFF2-40B4-BE49-F238E27FC236}">
                <a16:creationId xmlns:a16="http://schemas.microsoft.com/office/drawing/2014/main" id="{32FB25EB-1901-45AB-B614-20C978BD1680}"/>
              </a:ext>
            </a:extLst>
          </p:cNvPr>
          <p:cNvSpPr/>
          <p:nvPr/>
        </p:nvSpPr>
        <p:spPr>
          <a:xfrm>
            <a:off x="15612487" y="14206919"/>
            <a:ext cx="867252" cy="379904"/>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Profits</a:t>
            </a:r>
            <a:endParaRPr lang="en-US" sz="1200" dirty="0"/>
          </a:p>
        </p:txBody>
      </p:sp>
      <p:sp>
        <p:nvSpPr>
          <p:cNvPr id="37" name="Flowchart: Alternate Process 36">
            <a:extLst>
              <a:ext uri="{FF2B5EF4-FFF2-40B4-BE49-F238E27FC236}">
                <a16:creationId xmlns:a16="http://schemas.microsoft.com/office/drawing/2014/main" id="{71D8EB53-D219-404D-BF62-7220E692D18C}"/>
              </a:ext>
            </a:extLst>
          </p:cNvPr>
          <p:cNvSpPr/>
          <p:nvPr/>
        </p:nvSpPr>
        <p:spPr>
          <a:xfrm>
            <a:off x="15072425" y="3677984"/>
            <a:ext cx="944723"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Bare Soil</a:t>
            </a:r>
            <a:endParaRPr lang="en-US" sz="1200" dirty="0"/>
          </a:p>
        </p:txBody>
      </p:sp>
      <p:sp>
        <p:nvSpPr>
          <p:cNvPr id="38" name="Flowchart: Alternate Process 37">
            <a:extLst>
              <a:ext uri="{FF2B5EF4-FFF2-40B4-BE49-F238E27FC236}">
                <a16:creationId xmlns:a16="http://schemas.microsoft.com/office/drawing/2014/main" id="{64D470D7-014F-4B78-B065-69A8A1A8D85F}"/>
              </a:ext>
            </a:extLst>
          </p:cNvPr>
          <p:cNvSpPr/>
          <p:nvPr/>
        </p:nvSpPr>
        <p:spPr>
          <a:xfrm>
            <a:off x="12405688" y="4517142"/>
            <a:ext cx="114976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Surface Temperatures</a:t>
            </a:r>
            <a:endParaRPr lang="en-US" sz="1200" dirty="0"/>
          </a:p>
        </p:txBody>
      </p:sp>
      <p:sp>
        <p:nvSpPr>
          <p:cNvPr id="39" name="Flowchart: Alternate Process 38">
            <a:extLst>
              <a:ext uri="{FF2B5EF4-FFF2-40B4-BE49-F238E27FC236}">
                <a16:creationId xmlns:a16="http://schemas.microsoft.com/office/drawing/2014/main" id="{AD4AD253-1F8D-4E7C-9C8F-41ABD4B20E8D}"/>
              </a:ext>
            </a:extLst>
          </p:cNvPr>
          <p:cNvSpPr/>
          <p:nvPr/>
        </p:nvSpPr>
        <p:spPr>
          <a:xfrm>
            <a:off x="11380233" y="5288588"/>
            <a:ext cx="1167408"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Evaporation</a:t>
            </a:r>
            <a:endParaRPr lang="en-US" sz="1200" dirty="0"/>
          </a:p>
        </p:txBody>
      </p:sp>
      <p:sp>
        <p:nvSpPr>
          <p:cNvPr id="40" name="Flowchart: Alternate Process 39">
            <a:extLst>
              <a:ext uri="{FF2B5EF4-FFF2-40B4-BE49-F238E27FC236}">
                <a16:creationId xmlns:a16="http://schemas.microsoft.com/office/drawing/2014/main" id="{11D7E22F-1D76-44EE-8D9A-617716F3B77C}"/>
              </a:ext>
            </a:extLst>
          </p:cNvPr>
          <p:cNvSpPr/>
          <p:nvPr/>
        </p:nvSpPr>
        <p:spPr>
          <a:xfrm>
            <a:off x="11349503" y="5889498"/>
            <a:ext cx="1242181"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Moisture</a:t>
            </a:r>
            <a:endParaRPr lang="en-US" sz="1200" dirty="0"/>
          </a:p>
        </p:txBody>
      </p:sp>
      <p:sp>
        <p:nvSpPr>
          <p:cNvPr id="41" name="Flowchart: Alternate Process 40">
            <a:extLst>
              <a:ext uri="{FF2B5EF4-FFF2-40B4-BE49-F238E27FC236}">
                <a16:creationId xmlns:a16="http://schemas.microsoft.com/office/drawing/2014/main" id="{1F66C6CF-354F-4BA3-8697-AC1369FFB540}"/>
              </a:ext>
            </a:extLst>
          </p:cNvPr>
          <p:cNvSpPr/>
          <p:nvPr/>
        </p:nvSpPr>
        <p:spPr>
          <a:xfrm>
            <a:off x="13514145" y="6082656"/>
            <a:ext cx="937522"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Surface Crusts</a:t>
            </a:r>
            <a:endParaRPr lang="en-US" sz="1200" dirty="0"/>
          </a:p>
        </p:txBody>
      </p:sp>
      <p:sp>
        <p:nvSpPr>
          <p:cNvPr id="42" name="Flowchart: Alternate Process 41">
            <a:extLst>
              <a:ext uri="{FF2B5EF4-FFF2-40B4-BE49-F238E27FC236}">
                <a16:creationId xmlns:a16="http://schemas.microsoft.com/office/drawing/2014/main" id="{C9B6903E-F55C-4236-9594-DCB68E9B594E}"/>
              </a:ext>
            </a:extLst>
          </p:cNvPr>
          <p:cNvSpPr/>
          <p:nvPr/>
        </p:nvSpPr>
        <p:spPr>
          <a:xfrm>
            <a:off x="9955501" y="10992916"/>
            <a:ext cx="1000083"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Nutrition</a:t>
            </a:r>
            <a:endParaRPr lang="en-US" sz="1200" dirty="0"/>
          </a:p>
        </p:txBody>
      </p:sp>
      <p:sp>
        <p:nvSpPr>
          <p:cNvPr id="43" name="Flowchart: Alternate Process 42">
            <a:extLst>
              <a:ext uri="{FF2B5EF4-FFF2-40B4-BE49-F238E27FC236}">
                <a16:creationId xmlns:a16="http://schemas.microsoft.com/office/drawing/2014/main" id="{F4AE703A-4BD2-4581-A1B6-6ADADFDFDDD9}"/>
              </a:ext>
            </a:extLst>
          </p:cNvPr>
          <p:cNvSpPr/>
          <p:nvPr/>
        </p:nvSpPr>
        <p:spPr>
          <a:xfrm>
            <a:off x="9781240" y="11773423"/>
            <a:ext cx="1367001"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sp>
        <p:nvSpPr>
          <p:cNvPr id="47" name="Flowchart: Alternate Process 46">
            <a:hlinkClick r:id="rId2" action="ppaction://hlinksldjump" tooltip="Root exudates are carbohydrates, amino acids, and other biochemical compounds released by plant roots to feed the soil life responsible for binding sand, silt and clay particles into clusters called aggregates."/>
            <a:extLst>
              <a:ext uri="{FF2B5EF4-FFF2-40B4-BE49-F238E27FC236}">
                <a16:creationId xmlns:a16="http://schemas.microsoft.com/office/drawing/2014/main" id="{6B621116-86F4-4E0B-AF4C-529AF9A5AFE8}"/>
              </a:ext>
            </a:extLst>
          </p:cNvPr>
          <p:cNvSpPr/>
          <p:nvPr/>
        </p:nvSpPr>
        <p:spPr>
          <a:xfrm>
            <a:off x="22866542" y="4762181"/>
            <a:ext cx="1554798"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Root Mass and Root Exudates**</a:t>
            </a:r>
            <a:endParaRPr lang="en-US" sz="1200" dirty="0"/>
          </a:p>
        </p:txBody>
      </p:sp>
      <p:sp>
        <p:nvSpPr>
          <p:cNvPr id="56" name="Flowchart: Alternate Process 55">
            <a:extLst>
              <a:ext uri="{FF2B5EF4-FFF2-40B4-BE49-F238E27FC236}">
                <a16:creationId xmlns:a16="http://schemas.microsoft.com/office/drawing/2014/main" id="{D3AF8A1A-0E8C-470A-BAA2-927162F9AAE0}"/>
              </a:ext>
            </a:extLst>
          </p:cNvPr>
          <p:cNvSpPr/>
          <p:nvPr/>
        </p:nvSpPr>
        <p:spPr>
          <a:xfrm>
            <a:off x="24015101" y="5600887"/>
            <a:ext cx="1288383"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Organism Diversity</a:t>
            </a:r>
            <a:endParaRPr lang="en-US" sz="1200" dirty="0"/>
          </a:p>
        </p:txBody>
      </p:sp>
      <p:sp>
        <p:nvSpPr>
          <p:cNvPr id="60" name="Flowchart: Alternate Process 59">
            <a:hlinkClick r:id="rId2" action="ppaction://hlinksldjump" tooltip="Carrying capacity is the number of livestock a field or a grazing operation can sustain for a certain time period, usually for one year, while maintaining or improving the health of soils, plants and livestock."/>
            <a:extLst>
              <a:ext uri="{FF2B5EF4-FFF2-40B4-BE49-F238E27FC236}">
                <a16:creationId xmlns:a16="http://schemas.microsoft.com/office/drawing/2014/main" id="{38165FBE-5410-4E00-AA54-70CD03CA95F4}"/>
              </a:ext>
            </a:extLst>
          </p:cNvPr>
          <p:cNvSpPr/>
          <p:nvPr/>
        </p:nvSpPr>
        <p:spPr>
          <a:xfrm>
            <a:off x="28309575" y="6725672"/>
            <a:ext cx="1670662"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Carrying Capacity**</a:t>
            </a:r>
            <a:endParaRPr lang="en-US" sz="1200" dirty="0"/>
          </a:p>
        </p:txBody>
      </p:sp>
      <p:sp>
        <p:nvSpPr>
          <p:cNvPr id="61" name="Flowchart: Alternate Process 60">
            <a:extLst>
              <a:ext uri="{FF2B5EF4-FFF2-40B4-BE49-F238E27FC236}">
                <a16:creationId xmlns:a16="http://schemas.microsoft.com/office/drawing/2014/main" id="{D9092CFB-4B54-4113-9DDC-3BDC50EA3451}"/>
              </a:ext>
            </a:extLst>
          </p:cNvPr>
          <p:cNvSpPr/>
          <p:nvPr/>
        </p:nvSpPr>
        <p:spPr>
          <a:xfrm>
            <a:off x="28230064" y="7320630"/>
            <a:ext cx="1830872" cy="705769"/>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Reliance on Mechanically-Harvested Feeds or Additional Land</a:t>
            </a:r>
            <a:endParaRPr lang="en-US" sz="1200" dirty="0"/>
          </a:p>
        </p:txBody>
      </p:sp>
      <p:sp>
        <p:nvSpPr>
          <p:cNvPr id="65" name="Flowchart: Alternate Process 64">
            <a:extLst>
              <a:ext uri="{FF2B5EF4-FFF2-40B4-BE49-F238E27FC236}">
                <a16:creationId xmlns:a16="http://schemas.microsoft.com/office/drawing/2014/main" id="{DEF4869B-0284-4F55-96D0-B597AD3ED13D}"/>
              </a:ext>
            </a:extLst>
          </p:cNvPr>
          <p:cNvSpPr/>
          <p:nvPr/>
        </p:nvSpPr>
        <p:spPr>
          <a:xfrm>
            <a:off x="6962019" y="8667996"/>
            <a:ext cx="1417989"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Available Water for Plants/Soil Life</a:t>
            </a:r>
            <a:endParaRPr lang="en-US" sz="1200" dirty="0"/>
          </a:p>
        </p:txBody>
      </p:sp>
      <p:sp>
        <p:nvSpPr>
          <p:cNvPr id="69" name="Flowchart: Alternate Process 68">
            <a:extLst>
              <a:ext uri="{FF2B5EF4-FFF2-40B4-BE49-F238E27FC236}">
                <a16:creationId xmlns:a16="http://schemas.microsoft.com/office/drawing/2014/main" id="{AAF1B8E8-9E27-4602-9CEA-E3EF09BA48D5}"/>
              </a:ext>
            </a:extLst>
          </p:cNvPr>
          <p:cNvSpPr/>
          <p:nvPr/>
        </p:nvSpPr>
        <p:spPr>
          <a:xfrm>
            <a:off x="20546978" y="2497744"/>
            <a:ext cx="1747908" cy="551142"/>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Aboveground Perennial Plant Biomass</a:t>
            </a:r>
            <a:endParaRPr lang="en-US" sz="1200" dirty="0"/>
          </a:p>
        </p:txBody>
      </p:sp>
      <p:sp>
        <p:nvSpPr>
          <p:cNvPr id="70" name="Flowchart: Alternate Process 69">
            <a:hlinkClick r:id="rId3" action="ppaction://hlinksldjump" tooltip="Soil life such as bacteria and certain types of fungi receive carbohydrates, a form of energy, directly from plant roots. Without carbohydrates being released by plant roots, soil life activity is greatly reduced."/>
            <a:extLst>
              <a:ext uri="{FF2B5EF4-FFF2-40B4-BE49-F238E27FC236}">
                <a16:creationId xmlns:a16="http://schemas.microsoft.com/office/drawing/2014/main" id="{6356BF8C-1A52-4648-8EB6-07DDE21FC2B7}"/>
              </a:ext>
            </a:extLst>
          </p:cNvPr>
          <p:cNvSpPr/>
          <p:nvPr/>
        </p:nvSpPr>
        <p:spPr>
          <a:xfrm>
            <a:off x="22126300" y="5600887"/>
            <a:ext cx="121974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Food Source for Soil Life**</a:t>
            </a:r>
            <a:endParaRPr lang="en-US" sz="1200" dirty="0"/>
          </a:p>
        </p:txBody>
      </p:sp>
      <p:sp>
        <p:nvSpPr>
          <p:cNvPr id="72" name="Flowchart: Alternate Process 71">
            <a:extLst>
              <a:ext uri="{FF2B5EF4-FFF2-40B4-BE49-F238E27FC236}">
                <a16:creationId xmlns:a16="http://schemas.microsoft.com/office/drawing/2014/main" id="{F90ED840-D463-4C9F-B9A9-FF2918FF45CA}"/>
              </a:ext>
            </a:extLst>
          </p:cNvPr>
          <p:cNvSpPr/>
          <p:nvPr/>
        </p:nvSpPr>
        <p:spPr>
          <a:xfrm>
            <a:off x="13489584" y="5290905"/>
            <a:ext cx="1022319"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Surface Aggregation</a:t>
            </a:r>
            <a:endParaRPr lang="en-US" sz="1200" dirty="0"/>
          </a:p>
        </p:txBody>
      </p:sp>
      <p:sp>
        <p:nvSpPr>
          <p:cNvPr id="73" name="Flowchart: Alternate Process 72">
            <a:extLst>
              <a:ext uri="{FF2B5EF4-FFF2-40B4-BE49-F238E27FC236}">
                <a16:creationId xmlns:a16="http://schemas.microsoft.com/office/drawing/2014/main" id="{EDEAF527-C3B9-43C7-BCF9-80684CD56786}"/>
              </a:ext>
            </a:extLst>
          </p:cNvPr>
          <p:cNvSpPr/>
          <p:nvPr/>
        </p:nvSpPr>
        <p:spPr>
          <a:xfrm>
            <a:off x="14653707" y="4523463"/>
            <a:ext cx="178216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Droplet Impact from Rain or Irrigation</a:t>
            </a:r>
            <a:endParaRPr lang="en-US" sz="1200" dirty="0"/>
          </a:p>
        </p:txBody>
      </p:sp>
      <p:sp>
        <p:nvSpPr>
          <p:cNvPr id="76" name="Flowchart: Alternate Process 75">
            <a:extLst>
              <a:ext uri="{FF2B5EF4-FFF2-40B4-BE49-F238E27FC236}">
                <a16:creationId xmlns:a16="http://schemas.microsoft.com/office/drawing/2014/main" id="{ED69D8EC-92DB-4560-965F-C53FEB836DEA}"/>
              </a:ext>
            </a:extLst>
          </p:cNvPr>
          <p:cNvSpPr/>
          <p:nvPr/>
        </p:nvSpPr>
        <p:spPr>
          <a:xfrm>
            <a:off x="16136989" y="5382346"/>
            <a:ext cx="1122305"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Erosion</a:t>
            </a:r>
            <a:endParaRPr lang="en-US" sz="1200" dirty="0"/>
          </a:p>
        </p:txBody>
      </p:sp>
      <p:sp>
        <p:nvSpPr>
          <p:cNvPr id="77" name="Flowchart: Alternate Process 76">
            <a:extLst>
              <a:ext uri="{FF2B5EF4-FFF2-40B4-BE49-F238E27FC236}">
                <a16:creationId xmlns:a16="http://schemas.microsoft.com/office/drawing/2014/main" id="{6DD551A2-645B-491E-BB17-6E056BC57A9D}"/>
              </a:ext>
            </a:extLst>
          </p:cNvPr>
          <p:cNvSpPr/>
          <p:nvPr/>
        </p:nvSpPr>
        <p:spPr>
          <a:xfrm>
            <a:off x="16112725" y="5989683"/>
            <a:ext cx="1179643"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Topsoil Loss</a:t>
            </a:r>
            <a:endParaRPr lang="en-US" sz="1200" dirty="0"/>
          </a:p>
        </p:txBody>
      </p:sp>
      <p:sp>
        <p:nvSpPr>
          <p:cNvPr id="78" name="Flowchart: Alternate Process 77">
            <a:extLst>
              <a:ext uri="{FF2B5EF4-FFF2-40B4-BE49-F238E27FC236}">
                <a16:creationId xmlns:a16="http://schemas.microsoft.com/office/drawing/2014/main" id="{6889285A-E04E-4079-B545-62CC5C807808}"/>
              </a:ext>
            </a:extLst>
          </p:cNvPr>
          <p:cNvSpPr/>
          <p:nvPr/>
        </p:nvSpPr>
        <p:spPr>
          <a:xfrm>
            <a:off x="16052861" y="6594151"/>
            <a:ext cx="1311052" cy="73152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Sediment and Nutrient Buildup in Water Bodies</a:t>
            </a:r>
            <a:endParaRPr lang="en-US" sz="1200" dirty="0"/>
          </a:p>
        </p:txBody>
      </p:sp>
      <p:sp>
        <p:nvSpPr>
          <p:cNvPr id="81" name="Flowchart: Alternate Process 80">
            <a:extLst>
              <a:ext uri="{FF2B5EF4-FFF2-40B4-BE49-F238E27FC236}">
                <a16:creationId xmlns:a16="http://schemas.microsoft.com/office/drawing/2014/main" id="{88D9EFAB-7377-4911-91BE-BB61BF05E246}"/>
              </a:ext>
            </a:extLst>
          </p:cNvPr>
          <p:cNvSpPr/>
          <p:nvPr/>
        </p:nvSpPr>
        <p:spPr>
          <a:xfrm>
            <a:off x="16054476" y="7562267"/>
            <a:ext cx="1311052"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Quality</a:t>
            </a:r>
            <a:endParaRPr lang="en-US" sz="1200" dirty="0"/>
          </a:p>
        </p:txBody>
      </p:sp>
      <p:sp>
        <p:nvSpPr>
          <p:cNvPr id="91" name="Flowchart: Alternate Process 90">
            <a:extLst>
              <a:ext uri="{FF2B5EF4-FFF2-40B4-BE49-F238E27FC236}">
                <a16:creationId xmlns:a16="http://schemas.microsoft.com/office/drawing/2014/main" id="{890EA102-43D6-4EFF-87ED-A944F57DB3BA}"/>
              </a:ext>
            </a:extLst>
          </p:cNvPr>
          <p:cNvSpPr/>
          <p:nvPr/>
        </p:nvSpPr>
        <p:spPr>
          <a:xfrm>
            <a:off x="28420821" y="4747340"/>
            <a:ext cx="1415507"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Available Water for Plants/Soil Life</a:t>
            </a:r>
            <a:endParaRPr lang="en-US" sz="1200" dirty="0"/>
          </a:p>
        </p:txBody>
      </p:sp>
      <p:sp>
        <p:nvSpPr>
          <p:cNvPr id="92" name="Flowchart: Alternate Process 91">
            <a:extLst>
              <a:ext uri="{FF2B5EF4-FFF2-40B4-BE49-F238E27FC236}">
                <a16:creationId xmlns:a16="http://schemas.microsoft.com/office/drawing/2014/main" id="{9D76D7F6-BFE6-47C3-ACF8-FBA13621F1BC}"/>
              </a:ext>
            </a:extLst>
          </p:cNvPr>
          <p:cNvSpPr/>
          <p:nvPr/>
        </p:nvSpPr>
        <p:spPr>
          <a:xfrm>
            <a:off x="28545235" y="5518500"/>
            <a:ext cx="1172865"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Stress</a:t>
            </a:r>
            <a:endParaRPr lang="en-US" sz="1200" dirty="0"/>
          </a:p>
        </p:txBody>
      </p:sp>
      <p:sp>
        <p:nvSpPr>
          <p:cNvPr id="93" name="Flowchart: Alternate Process 92">
            <a:extLst>
              <a:ext uri="{FF2B5EF4-FFF2-40B4-BE49-F238E27FC236}">
                <a16:creationId xmlns:a16="http://schemas.microsoft.com/office/drawing/2014/main" id="{49889A4C-7D00-47E6-AB53-4C909E60D8D5}"/>
              </a:ext>
            </a:extLst>
          </p:cNvPr>
          <p:cNvSpPr/>
          <p:nvPr/>
        </p:nvSpPr>
        <p:spPr>
          <a:xfrm>
            <a:off x="28508822" y="6126733"/>
            <a:ext cx="1252556"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Growth</a:t>
            </a:r>
            <a:endParaRPr lang="en-US" sz="1200" dirty="0"/>
          </a:p>
        </p:txBody>
      </p:sp>
      <p:sp>
        <p:nvSpPr>
          <p:cNvPr id="99" name="Flowchart: Alternate Process 98">
            <a:extLst>
              <a:ext uri="{FF2B5EF4-FFF2-40B4-BE49-F238E27FC236}">
                <a16:creationId xmlns:a16="http://schemas.microsoft.com/office/drawing/2014/main" id="{C8051218-7B21-453C-B970-410379A0314A}"/>
              </a:ext>
            </a:extLst>
          </p:cNvPr>
          <p:cNvSpPr/>
          <p:nvPr/>
        </p:nvSpPr>
        <p:spPr>
          <a:xfrm>
            <a:off x="25880201" y="4746797"/>
            <a:ext cx="1128428"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Palatability</a:t>
            </a:r>
            <a:endParaRPr lang="en-US" sz="1200" dirty="0"/>
          </a:p>
        </p:txBody>
      </p:sp>
      <p:graphicFrame>
        <p:nvGraphicFramePr>
          <p:cNvPr id="110" name="Table 13">
            <a:extLst>
              <a:ext uri="{FF2B5EF4-FFF2-40B4-BE49-F238E27FC236}">
                <a16:creationId xmlns:a16="http://schemas.microsoft.com/office/drawing/2014/main" id="{43CAEB20-B062-4937-8D33-EE45287111BE}"/>
              </a:ext>
            </a:extLst>
          </p:cNvPr>
          <p:cNvGraphicFramePr>
            <a:graphicFrameLocks noGrp="1"/>
          </p:cNvGraphicFramePr>
          <p:nvPr>
            <p:extLst>
              <p:ext uri="{D42A27DB-BD31-4B8C-83A1-F6EECF244321}">
                <p14:modId xmlns:p14="http://schemas.microsoft.com/office/powerpoint/2010/main" val="2152996770"/>
              </p:ext>
            </p:extLst>
          </p:nvPr>
        </p:nvGraphicFramePr>
        <p:xfrm>
          <a:off x="495652" y="2326131"/>
          <a:ext cx="2437461" cy="3228848"/>
        </p:xfrm>
        <a:graphic>
          <a:graphicData uri="http://schemas.openxmlformats.org/drawingml/2006/table">
            <a:tbl>
              <a:tblPr firstRow="1" bandRow="1">
                <a:tableStyleId>{5940675A-B579-460E-94D1-54222C63F5DA}</a:tableStyleId>
              </a:tblPr>
              <a:tblGrid>
                <a:gridCol w="729180">
                  <a:extLst>
                    <a:ext uri="{9D8B030D-6E8A-4147-A177-3AD203B41FA5}">
                      <a16:colId xmlns:a16="http://schemas.microsoft.com/office/drawing/2014/main" val="4268460968"/>
                    </a:ext>
                  </a:extLst>
                </a:gridCol>
                <a:gridCol w="1708281">
                  <a:extLst>
                    <a:ext uri="{9D8B030D-6E8A-4147-A177-3AD203B41FA5}">
                      <a16:colId xmlns:a16="http://schemas.microsoft.com/office/drawing/2014/main" val="3379363492"/>
                    </a:ext>
                  </a:extLst>
                </a:gridCol>
              </a:tblGrid>
              <a:tr h="461264">
                <a:tc>
                  <a:txBody>
                    <a:bodyPr/>
                    <a:lstStyle/>
                    <a:p>
                      <a:pPr algn="ctr"/>
                      <a:r>
                        <a:rPr lang="en-US" sz="2400" b="1" dirty="0">
                          <a:latin typeface="Calibri" panose="020F0502020204030204" pitchFamily="34" charset="0"/>
                          <a:cs typeface="Calibri" panose="020F0502020204030204" pitchFamily="34" charset="0"/>
                        </a:rPr>
                        <a:t>↑</a:t>
                      </a:r>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dirty="0"/>
                        <a:t>  Increasing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15697729"/>
                  </a:ext>
                </a:extLst>
              </a:tr>
              <a:tr h="461264">
                <a:tc>
                  <a:txBody>
                    <a:bodyPr/>
                    <a:lstStyle/>
                    <a:p>
                      <a:pPr algn="ctr"/>
                      <a:r>
                        <a:rPr lang="en-US" sz="2400" b="1" dirty="0">
                          <a:latin typeface="Calibri" panose="020F0502020204030204" pitchFamily="34" charset="0"/>
                          <a:cs typeface="Calibri" panose="020F0502020204030204" pitchFamily="34" charset="0"/>
                        </a:rPr>
                        <a:t>↓</a:t>
                      </a:r>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dirty="0"/>
                        <a:t>  Decreasing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1070027"/>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c>
                  <a:txBody>
                    <a:bodyPr/>
                    <a:lstStyle/>
                    <a:p>
                      <a:r>
                        <a:rPr lang="en-US" sz="1200" b="1" dirty="0"/>
                        <a:t>  Plant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9274037"/>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50000"/>
                      </a:schemeClr>
                    </a:solidFill>
                  </a:tcPr>
                </a:tc>
                <a:tc>
                  <a:txBody>
                    <a:bodyPr/>
                    <a:lstStyle/>
                    <a:p>
                      <a:r>
                        <a:rPr lang="en-US" sz="1200" b="1" dirty="0"/>
                        <a:t>  Soil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75275690"/>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r>
                        <a:rPr lang="en-US" sz="1200" b="1" dirty="0"/>
                        <a:t>  Water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55668217"/>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a:txBody>
                    <a:bodyPr/>
                    <a:lstStyle/>
                    <a:p>
                      <a:r>
                        <a:rPr lang="en-US" sz="1200" b="1" dirty="0"/>
                        <a:t>  Animal </a:t>
                      </a:r>
                      <a:r>
                        <a:rPr lang="en-US" sz="1200" b="1" baseline="0" dirty="0"/>
                        <a:t>Effects</a:t>
                      </a:r>
                      <a:endParaRPr lang="en-US" sz="1200" b="1"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26724856"/>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US" sz="1200" b="1" dirty="0"/>
                        <a:t>  Economic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3148945"/>
                  </a:ext>
                </a:extLst>
              </a:tr>
            </a:tbl>
          </a:graphicData>
        </a:graphic>
      </p:graphicFrame>
      <p:sp>
        <p:nvSpPr>
          <p:cNvPr id="111" name="Flowchart: Alternate Process 110">
            <a:extLst>
              <a:ext uri="{FF2B5EF4-FFF2-40B4-BE49-F238E27FC236}">
                <a16:creationId xmlns:a16="http://schemas.microsoft.com/office/drawing/2014/main" id="{7ED9777D-E1A1-4E94-94C0-39E7F544AEF5}"/>
              </a:ext>
            </a:extLst>
          </p:cNvPr>
          <p:cNvSpPr/>
          <p:nvPr/>
        </p:nvSpPr>
        <p:spPr>
          <a:xfrm>
            <a:off x="4966016" y="7300443"/>
            <a:ext cx="989253"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Infiltration</a:t>
            </a:r>
            <a:endParaRPr lang="en-US" sz="1200" dirty="0"/>
          </a:p>
        </p:txBody>
      </p:sp>
      <p:sp>
        <p:nvSpPr>
          <p:cNvPr id="114" name="Flowchart: Alternate Process 113">
            <a:extLst>
              <a:ext uri="{FF2B5EF4-FFF2-40B4-BE49-F238E27FC236}">
                <a16:creationId xmlns:a16="http://schemas.microsoft.com/office/drawing/2014/main" id="{C344AFB3-B5B8-4587-A6B7-3DE514E077F7}"/>
              </a:ext>
            </a:extLst>
          </p:cNvPr>
          <p:cNvSpPr/>
          <p:nvPr/>
        </p:nvSpPr>
        <p:spPr>
          <a:xfrm>
            <a:off x="2732665" y="7875137"/>
            <a:ext cx="866467"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Runoff</a:t>
            </a:r>
            <a:endParaRPr lang="en-US" sz="1200" dirty="0"/>
          </a:p>
        </p:txBody>
      </p:sp>
      <p:sp>
        <p:nvSpPr>
          <p:cNvPr id="115" name="Flowchart: Alternate Process 114">
            <a:extLst>
              <a:ext uri="{FF2B5EF4-FFF2-40B4-BE49-F238E27FC236}">
                <a16:creationId xmlns:a16="http://schemas.microsoft.com/office/drawing/2014/main" id="{859E8584-7251-466B-8291-B126DB548EA3}"/>
              </a:ext>
            </a:extLst>
          </p:cNvPr>
          <p:cNvSpPr/>
          <p:nvPr/>
        </p:nvSpPr>
        <p:spPr>
          <a:xfrm>
            <a:off x="11656181" y="969015"/>
            <a:ext cx="2679274"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rPr>
              <a:t>Livestock Remain In An Area Too Long When Plants Are Growing  Rapidly</a:t>
            </a:r>
          </a:p>
        </p:txBody>
      </p:sp>
      <p:sp>
        <p:nvSpPr>
          <p:cNvPr id="116" name="Flowchart: Alternate Process 115">
            <a:extLst>
              <a:ext uri="{FF2B5EF4-FFF2-40B4-BE49-F238E27FC236}">
                <a16:creationId xmlns:a16="http://schemas.microsoft.com/office/drawing/2014/main" id="{0A2B89C9-8E78-40E9-B008-4D94F8E2A2D3}"/>
              </a:ext>
            </a:extLst>
          </p:cNvPr>
          <p:cNvSpPr/>
          <p:nvPr/>
        </p:nvSpPr>
        <p:spPr>
          <a:xfrm>
            <a:off x="14686943" y="969014"/>
            <a:ext cx="2679274"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Livestock Leave But Return Too Quickly When Plants Are Growing Slowly</a:t>
            </a:r>
          </a:p>
        </p:txBody>
      </p:sp>
      <p:sp>
        <p:nvSpPr>
          <p:cNvPr id="117" name="Flowchart: Alternate Process 116">
            <a:extLst>
              <a:ext uri="{FF2B5EF4-FFF2-40B4-BE49-F238E27FC236}">
                <a16:creationId xmlns:a16="http://schemas.microsoft.com/office/drawing/2014/main" id="{41B09EF9-9063-4C6A-9C15-835B7639B5E9}"/>
              </a:ext>
            </a:extLst>
          </p:cNvPr>
          <p:cNvSpPr/>
          <p:nvPr/>
        </p:nvSpPr>
        <p:spPr>
          <a:xfrm>
            <a:off x="17662635" y="969014"/>
            <a:ext cx="2086850"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Plants Grazed Too Soon After Dormancy/Drought</a:t>
            </a:r>
          </a:p>
        </p:txBody>
      </p:sp>
      <p:sp>
        <p:nvSpPr>
          <p:cNvPr id="122" name="Flowchart: Alternate Process 121">
            <a:extLst>
              <a:ext uri="{FF2B5EF4-FFF2-40B4-BE49-F238E27FC236}">
                <a16:creationId xmlns:a16="http://schemas.microsoft.com/office/drawing/2014/main" id="{F103F250-CC11-4234-B5A8-79939B5A34D7}"/>
              </a:ext>
            </a:extLst>
          </p:cNvPr>
          <p:cNvSpPr/>
          <p:nvPr/>
        </p:nvSpPr>
        <p:spPr>
          <a:xfrm>
            <a:off x="2485479" y="8489479"/>
            <a:ext cx="1368250"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Flooding of Lowland Pastures</a:t>
            </a:r>
            <a:endParaRPr lang="en-US" sz="1200" dirty="0"/>
          </a:p>
        </p:txBody>
      </p:sp>
      <p:sp>
        <p:nvSpPr>
          <p:cNvPr id="123" name="Flowchart: Alternate Process 122">
            <a:hlinkClick r:id="rId2" action="ppaction://hlinksldjump" tooltip="Pugging occurs when the hooves of livestock penetrate the soil surface during wet conditions causing damage to pasture plants and soil structure. Pasture plants can be torn and buried as well as soils being compacted."/>
            <a:extLst>
              <a:ext uri="{FF2B5EF4-FFF2-40B4-BE49-F238E27FC236}">
                <a16:creationId xmlns:a16="http://schemas.microsoft.com/office/drawing/2014/main" id="{0025B186-DB9D-4A50-851C-67993A7A41F8}"/>
              </a:ext>
            </a:extLst>
          </p:cNvPr>
          <p:cNvSpPr/>
          <p:nvPr/>
        </p:nvSpPr>
        <p:spPr>
          <a:xfrm>
            <a:off x="333805" y="9299245"/>
            <a:ext cx="1043257"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Pugging**</a:t>
            </a:r>
          </a:p>
        </p:txBody>
      </p:sp>
      <p:sp>
        <p:nvSpPr>
          <p:cNvPr id="125" name="Flowchart: Alternate Process 124">
            <a:extLst>
              <a:ext uri="{FF2B5EF4-FFF2-40B4-BE49-F238E27FC236}">
                <a16:creationId xmlns:a16="http://schemas.microsoft.com/office/drawing/2014/main" id="{8A2CAC2F-68A2-4AC1-9F14-AADB30C92964}"/>
              </a:ext>
            </a:extLst>
          </p:cNvPr>
          <p:cNvSpPr/>
          <p:nvPr/>
        </p:nvSpPr>
        <p:spPr>
          <a:xfrm>
            <a:off x="2703794" y="9292427"/>
            <a:ext cx="949830"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Foot Rot</a:t>
            </a:r>
            <a:endParaRPr lang="en-US" sz="1200" dirty="0"/>
          </a:p>
        </p:txBody>
      </p:sp>
      <p:sp>
        <p:nvSpPr>
          <p:cNvPr id="126" name="Flowchart: Alternate Process 125">
            <a:extLst>
              <a:ext uri="{FF2B5EF4-FFF2-40B4-BE49-F238E27FC236}">
                <a16:creationId xmlns:a16="http://schemas.microsoft.com/office/drawing/2014/main" id="{9EAA253D-CF06-4870-B241-06C93956E680}"/>
              </a:ext>
            </a:extLst>
          </p:cNvPr>
          <p:cNvSpPr/>
          <p:nvPr/>
        </p:nvSpPr>
        <p:spPr>
          <a:xfrm>
            <a:off x="5115338" y="9284522"/>
            <a:ext cx="1329620"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Nutrient Content</a:t>
            </a:r>
            <a:endParaRPr lang="en-US" sz="1200" dirty="0"/>
          </a:p>
        </p:txBody>
      </p:sp>
      <p:sp>
        <p:nvSpPr>
          <p:cNvPr id="127" name="Flowchart: Alternate Process 126">
            <a:extLst>
              <a:ext uri="{FF2B5EF4-FFF2-40B4-BE49-F238E27FC236}">
                <a16:creationId xmlns:a16="http://schemas.microsoft.com/office/drawing/2014/main" id="{8BA79FF5-E0A3-4466-94E7-72841B99A655}"/>
              </a:ext>
            </a:extLst>
          </p:cNvPr>
          <p:cNvSpPr/>
          <p:nvPr/>
        </p:nvSpPr>
        <p:spPr>
          <a:xfrm>
            <a:off x="3860943" y="9295635"/>
            <a:ext cx="1033920"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Parasites</a:t>
            </a:r>
            <a:endParaRPr lang="en-US" sz="1200" dirty="0"/>
          </a:p>
        </p:txBody>
      </p:sp>
      <p:sp>
        <p:nvSpPr>
          <p:cNvPr id="128" name="Flowchart: Alternate Process 127">
            <a:extLst>
              <a:ext uri="{FF2B5EF4-FFF2-40B4-BE49-F238E27FC236}">
                <a16:creationId xmlns:a16="http://schemas.microsoft.com/office/drawing/2014/main" id="{86CA49F3-88CF-4AE7-AA93-36B9AE35589F}"/>
              </a:ext>
            </a:extLst>
          </p:cNvPr>
          <p:cNvSpPr/>
          <p:nvPr/>
        </p:nvSpPr>
        <p:spPr>
          <a:xfrm>
            <a:off x="2634188" y="10716107"/>
            <a:ext cx="1117571"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Veterinary Intervention</a:t>
            </a:r>
            <a:endParaRPr lang="en-US" sz="1200" dirty="0"/>
          </a:p>
        </p:txBody>
      </p:sp>
      <p:sp>
        <p:nvSpPr>
          <p:cNvPr id="133" name="Flowchart: Alternate Process 132">
            <a:extLst>
              <a:ext uri="{FF2B5EF4-FFF2-40B4-BE49-F238E27FC236}">
                <a16:creationId xmlns:a16="http://schemas.microsoft.com/office/drawing/2014/main" id="{49523FEB-B298-4B22-A4A9-F624ADBB092A}"/>
              </a:ext>
            </a:extLst>
          </p:cNvPr>
          <p:cNvSpPr/>
          <p:nvPr/>
        </p:nvSpPr>
        <p:spPr>
          <a:xfrm>
            <a:off x="5291989" y="10078273"/>
            <a:ext cx="989077" cy="627699"/>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Nutrition</a:t>
            </a:r>
            <a:endParaRPr lang="en-US" sz="1200" dirty="0"/>
          </a:p>
        </p:txBody>
      </p:sp>
      <p:sp>
        <p:nvSpPr>
          <p:cNvPr id="134" name="Flowchart: Alternate Process 133">
            <a:extLst>
              <a:ext uri="{FF2B5EF4-FFF2-40B4-BE49-F238E27FC236}">
                <a16:creationId xmlns:a16="http://schemas.microsoft.com/office/drawing/2014/main" id="{804CDD58-7CBD-4F0B-A170-67D473AC44AB}"/>
              </a:ext>
            </a:extLst>
          </p:cNvPr>
          <p:cNvSpPr/>
          <p:nvPr/>
        </p:nvSpPr>
        <p:spPr>
          <a:xfrm>
            <a:off x="5128931" y="10943801"/>
            <a:ext cx="1331327"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sp>
        <p:nvSpPr>
          <p:cNvPr id="137" name="Flowchart: Alternate Process 136">
            <a:extLst>
              <a:ext uri="{FF2B5EF4-FFF2-40B4-BE49-F238E27FC236}">
                <a16:creationId xmlns:a16="http://schemas.microsoft.com/office/drawing/2014/main" id="{A6361787-B27F-4C1B-AF32-6DFD79AF43BF}"/>
              </a:ext>
            </a:extLst>
          </p:cNvPr>
          <p:cNvSpPr/>
          <p:nvPr/>
        </p:nvSpPr>
        <p:spPr>
          <a:xfrm>
            <a:off x="5024074" y="11743896"/>
            <a:ext cx="1546754"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Mineral Supplementation</a:t>
            </a:r>
            <a:endParaRPr lang="en-US" sz="1200" dirty="0"/>
          </a:p>
        </p:txBody>
      </p:sp>
      <p:sp>
        <p:nvSpPr>
          <p:cNvPr id="139" name="Flowchart: Alternate Process 138">
            <a:extLst>
              <a:ext uri="{FF2B5EF4-FFF2-40B4-BE49-F238E27FC236}">
                <a16:creationId xmlns:a16="http://schemas.microsoft.com/office/drawing/2014/main" id="{845E8505-89E2-4559-B4C2-A889A5B0F03E}"/>
              </a:ext>
            </a:extLst>
          </p:cNvPr>
          <p:cNvSpPr/>
          <p:nvPr/>
        </p:nvSpPr>
        <p:spPr>
          <a:xfrm>
            <a:off x="1568667" y="9297100"/>
            <a:ext cx="934644"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Mastitis</a:t>
            </a:r>
            <a:endParaRPr lang="en-US" sz="1200" dirty="0"/>
          </a:p>
        </p:txBody>
      </p:sp>
      <p:sp>
        <p:nvSpPr>
          <p:cNvPr id="142" name="Flowchart: Alternate Process 141">
            <a:extLst>
              <a:ext uri="{FF2B5EF4-FFF2-40B4-BE49-F238E27FC236}">
                <a16:creationId xmlns:a16="http://schemas.microsoft.com/office/drawing/2014/main" id="{CFBB00F1-00C3-4182-BC42-ED27CA15D911}"/>
              </a:ext>
            </a:extLst>
          </p:cNvPr>
          <p:cNvSpPr/>
          <p:nvPr/>
        </p:nvSpPr>
        <p:spPr>
          <a:xfrm>
            <a:off x="2483227" y="9912495"/>
            <a:ext cx="1413007"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sp>
        <p:nvSpPr>
          <p:cNvPr id="162" name="Flowchart: Alternate Process 161">
            <a:extLst>
              <a:ext uri="{FF2B5EF4-FFF2-40B4-BE49-F238E27FC236}">
                <a16:creationId xmlns:a16="http://schemas.microsoft.com/office/drawing/2014/main" id="{89561946-B0B7-41A9-9C4C-E9EDE30CD75D}"/>
              </a:ext>
            </a:extLst>
          </p:cNvPr>
          <p:cNvSpPr/>
          <p:nvPr/>
        </p:nvSpPr>
        <p:spPr>
          <a:xfrm>
            <a:off x="18220110" y="4523128"/>
            <a:ext cx="1216027"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Grasshopper Populations</a:t>
            </a:r>
            <a:endParaRPr lang="en-US" sz="1200" dirty="0"/>
          </a:p>
        </p:txBody>
      </p:sp>
      <p:sp>
        <p:nvSpPr>
          <p:cNvPr id="164" name="Flowchart: Alternate Process 163">
            <a:extLst>
              <a:ext uri="{FF2B5EF4-FFF2-40B4-BE49-F238E27FC236}">
                <a16:creationId xmlns:a16="http://schemas.microsoft.com/office/drawing/2014/main" id="{ABAC8CF4-8963-449A-BCCF-D565511706BF}"/>
              </a:ext>
            </a:extLst>
          </p:cNvPr>
          <p:cNvSpPr/>
          <p:nvPr/>
        </p:nvSpPr>
        <p:spPr>
          <a:xfrm>
            <a:off x="17951289" y="5891702"/>
            <a:ext cx="1790320" cy="73152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Reliance on Mechanically-Harvested Feeds or Additional Land</a:t>
            </a:r>
            <a:endParaRPr lang="en-US" sz="1200" dirty="0"/>
          </a:p>
        </p:txBody>
      </p:sp>
      <p:sp>
        <p:nvSpPr>
          <p:cNvPr id="175" name="Flowchart: Alternate Process 174">
            <a:extLst>
              <a:ext uri="{FF2B5EF4-FFF2-40B4-BE49-F238E27FC236}">
                <a16:creationId xmlns:a16="http://schemas.microsoft.com/office/drawing/2014/main" id="{D7B1450C-9635-457A-830B-CA34758CA21F}"/>
              </a:ext>
            </a:extLst>
          </p:cNvPr>
          <p:cNvSpPr/>
          <p:nvPr/>
        </p:nvSpPr>
        <p:spPr>
          <a:xfrm>
            <a:off x="30116951" y="4747339"/>
            <a:ext cx="1415507" cy="558951"/>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Unhealthy Fire Frequency</a:t>
            </a:r>
            <a:endParaRPr lang="en-US" sz="1200" dirty="0"/>
          </a:p>
        </p:txBody>
      </p:sp>
      <p:sp>
        <p:nvSpPr>
          <p:cNvPr id="184" name="Flowchart: Alternate Process 183">
            <a:extLst>
              <a:ext uri="{FF2B5EF4-FFF2-40B4-BE49-F238E27FC236}">
                <a16:creationId xmlns:a16="http://schemas.microsoft.com/office/drawing/2014/main" id="{1E20213A-651B-4FD1-83FC-9267C2EA87DF}"/>
              </a:ext>
            </a:extLst>
          </p:cNvPr>
          <p:cNvSpPr/>
          <p:nvPr/>
        </p:nvSpPr>
        <p:spPr>
          <a:xfrm>
            <a:off x="13555303" y="13607318"/>
            <a:ext cx="1471857"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t>
            </a:r>
            <a:r>
              <a:rPr lang="en-US" sz="1200" dirty="0">
                <a:ln w="0"/>
                <a:solidFill>
                  <a:schemeClr val="bg1"/>
                </a:solidFill>
                <a:effectLst>
                  <a:outerShdw blurRad="38100" dist="19050" dir="2700000" algn="tl" rotWithShape="0">
                    <a:schemeClr val="dk1">
                      <a:alpha val="40000"/>
                    </a:schemeClr>
                  </a:outerShdw>
                </a:effectLst>
              </a:rPr>
              <a:t>Operational Risk and Uncertainty</a:t>
            </a:r>
          </a:p>
        </p:txBody>
      </p:sp>
      <p:sp>
        <p:nvSpPr>
          <p:cNvPr id="185" name="Flowchart: Alternate Process 184">
            <a:extLst>
              <a:ext uri="{FF2B5EF4-FFF2-40B4-BE49-F238E27FC236}">
                <a16:creationId xmlns:a16="http://schemas.microsoft.com/office/drawing/2014/main" id="{D714DBCE-6340-46AE-9734-06E1F8B2E553}"/>
              </a:ext>
            </a:extLst>
          </p:cNvPr>
          <p:cNvSpPr/>
          <p:nvPr/>
        </p:nvSpPr>
        <p:spPr>
          <a:xfrm>
            <a:off x="17052681" y="13607522"/>
            <a:ext cx="1471857"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t>
            </a:r>
            <a:r>
              <a:rPr lang="en-US" sz="1200" dirty="0">
                <a:ln w="0"/>
                <a:solidFill>
                  <a:schemeClr val="bg1"/>
                </a:solidFill>
                <a:effectLst>
                  <a:outerShdw blurRad="38100" dist="19050" dir="2700000" algn="tl" rotWithShape="0">
                    <a:schemeClr val="dk1">
                      <a:alpha val="40000"/>
                    </a:schemeClr>
                  </a:outerShdw>
                </a:effectLst>
              </a:rPr>
              <a:t>Vulnerability to Weather Events</a:t>
            </a:r>
          </a:p>
        </p:txBody>
      </p:sp>
      <p:sp>
        <p:nvSpPr>
          <p:cNvPr id="194" name="Flowchart: Alternate Process 193">
            <a:extLst>
              <a:ext uri="{FF2B5EF4-FFF2-40B4-BE49-F238E27FC236}">
                <a16:creationId xmlns:a16="http://schemas.microsoft.com/office/drawing/2014/main" id="{218C3895-27E9-4B54-862C-0313CC964597}"/>
              </a:ext>
            </a:extLst>
          </p:cNvPr>
          <p:cNvSpPr/>
          <p:nvPr/>
        </p:nvSpPr>
        <p:spPr>
          <a:xfrm>
            <a:off x="11276644" y="6489071"/>
            <a:ext cx="1410681"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Available Water for Plants/Soil Life</a:t>
            </a:r>
            <a:endParaRPr lang="en-US" sz="1200" dirty="0"/>
          </a:p>
        </p:txBody>
      </p:sp>
      <p:sp>
        <p:nvSpPr>
          <p:cNvPr id="195" name="Flowchart: Alternate Process 194">
            <a:extLst>
              <a:ext uri="{FF2B5EF4-FFF2-40B4-BE49-F238E27FC236}">
                <a16:creationId xmlns:a16="http://schemas.microsoft.com/office/drawing/2014/main" id="{A1316C44-D793-4E2F-A9F7-A949CF5B5B64}"/>
              </a:ext>
            </a:extLst>
          </p:cNvPr>
          <p:cNvSpPr/>
          <p:nvPr/>
        </p:nvSpPr>
        <p:spPr>
          <a:xfrm>
            <a:off x="25616240" y="5333603"/>
            <a:ext cx="1687746"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Risk Consuming Toxic/Poisonous Plants</a:t>
            </a:r>
            <a:endParaRPr lang="en-US" sz="1200" dirty="0"/>
          </a:p>
        </p:txBody>
      </p:sp>
      <p:sp>
        <p:nvSpPr>
          <p:cNvPr id="204" name="TextBox 203">
            <a:extLst>
              <a:ext uri="{FF2B5EF4-FFF2-40B4-BE49-F238E27FC236}">
                <a16:creationId xmlns:a16="http://schemas.microsoft.com/office/drawing/2014/main" id="{6FA5A33D-3A81-4828-96B9-39A04114A7BC}"/>
              </a:ext>
            </a:extLst>
          </p:cNvPr>
          <p:cNvSpPr txBox="1"/>
          <p:nvPr/>
        </p:nvSpPr>
        <p:spPr>
          <a:xfrm>
            <a:off x="14562686" y="545146"/>
            <a:ext cx="2891724" cy="338554"/>
          </a:xfrm>
          <a:prstGeom prst="rect">
            <a:avLst/>
          </a:prstGeom>
          <a:noFill/>
        </p:spPr>
        <p:txBody>
          <a:bodyPr wrap="square" rtlCol="0">
            <a:spAutoFit/>
          </a:bodyPr>
          <a:lstStyle/>
          <a:p>
            <a:pPr algn="ctr"/>
            <a:r>
              <a:rPr lang="en-US" sz="1600" b="1" dirty="0"/>
              <a:t>Overgrazing Impacts Flowchart</a:t>
            </a:r>
          </a:p>
        </p:txBody>
      </p:sp>
      <p:cxnSp>
        <p:nvCxnSpPr>
          <p:cNvPr id="24" name="Connector: Elbow 23">
            <a:extLst>
              <a:ext uri="{FF2B5EF4-FFF2-40B4-BE49-F238E27FC236}">
                <a16:creationId xmlns:a16="http://schemas.microsoft.com/office/drawing/2014/main" id="{919FD6D0-8093-490C-9326-1534C0547AD1}"/>
              </a:ext>
            </a:extLst>
          </p:cNvPr>
          <p:cNvCxnSpPr>
            <a:cxnSpLocks/>
            <a:stCxn id="115" idx="2"/>
            <a:endCxn id="4" idx="0"/>
          </p:cNvCxnSpPr>
          <p:nvPr/>
        </p:nvCxnSpPr>
        <p:spPr>
          <a:xfrm rot="16200000" flipH="1">
            <a:off x="14274155" y="239318"/>
            <a:ext cx="473220" cy="3029894"/>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Connector: Elbow 104">
            <a:extLst>
              <a:ext uri="{FF2B5EF4-FFF2-40B4-BE49-F238E27FC236}">
                <a16:creationId xmlns:a16="http://schemas.microsoft.com/office/drawing/2014/main" id="{2420351F-89A1-4369-A892-6BBD997FC571}"/>
              </a:ext>
            </a:extLst>
          </p:cNvPr>
          <p:cNvCxnSpPr>
            <a:cxnSpLocks/>
            <a:stCxn id="117" idx="2"/>
            <a:endCxn id="4" idx="0"/>
          </p:cNvCxnSpPr>
          <p:nvPr/>
        </p:nvCxnSpPr>
        <p:spPr>
          <a:xfrm rot="5400000">
            <a:off x="17129276" y="414090"/>
            <a:ext cx="473221" cy="268034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135CAFA-BE35-44F3-BDAD-BFE3E210835F}"/>
              </a:ext>
            </a:extLst>
          </p:cNvPr>
          <p:cNvCxnSpPr>
            <a:cxnSpLocks/>
            <a:stCxn id="4" idx="0"/>
            <a:endCxn id="116" idx="2"/>
          </p:cNvCxnSpPr>
          <p:nvPr/>
        </p:nvCxnSpPr>
        <p:spPr>
          <a:xfrm flipV="1">
            <a:off x="16025712" y="1517654"/>
            <a:ext cx="868" cy="473221"/>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18" name="Connector: Elbow 117">
            <a:extLst>
              <a:ext uri="{FF2B5EF4-FFF2-40B4-BE49-F238E27FC236}">
                <a16:creationId xmlns:a16="http://schemas.microsoft.com/office/drawing/2014/main" id="{56AE1438-892B-4C3D-88DE-D99022B03CAF}"/>
              </a:ext>
            </a:extLst>
          </p:cNvPr>
          <p:cNvCxnSpPr>
            <a:cxnSpLocks/>
          </p:cNvCxnSpPr>
          <p:nvPr/>
        </p:nvCxnSpPr>
        <p:spPr>
          <a:xfrm rot="10800000">
            <a:off x="16025712" y="2523708"/>
            <a:ext cx="4521266" cy="249702"/>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8" name="Connector: Elbow 107">
            <a:extLst>
              <a:ext uri="{FF2B5EF4-FFF2-40B4-BE49-F238E27FC236}">
                <a16:creationId xmlns:a16="http://schemas.microsoft.com/office/drawing/2014/main" id="{572B7ED7-AB98-4AFE-BC76-3D701C40462E}"/>
              </a:ext>
            </a:extLst>
          </p:cNvPr>
          <p:cNvCxnSpPr>
            <a:cxnSpLocks/>
            <a:stCxn id="10" idx="2"/>
            <a:endCxn id="111" idx="0"/>
          </p:cNvCxnSpPr>
          <p:nvPr/>
        </p:nvCxnSpPr>
        <p:spPr>
          <a:xfrm rot="5400000">
            <a:off x="7047790" y="5189735"/>
            <a:ext cx="523562" cy="3697855"/>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Connector: Elbow 164">
            <a:extLst>
              <a:ext uri="{FF2B5EF4-FFF2-40B4-BE49-F238E27FC236}">
                <a16:creationId xmlns:a16="http://schemas.microsoft.com/office/drawing/2014/main" id="{E1F0D6CB-80EA-4639-B606-0DDCD7CDC640}"/>
              </a:ext>
            </a:extLst>
          </p:cNvPr>
          <p:cNvCxnSpPr>
            <a:cxnSpLocks/>
            <a:stCxn id="10" idx="2"/>
            <a:endCxn id="157" idx="0"/>
          </p:cNvCxnSpPr>
          <p:nvPr/>
        </p:nvCxnSpPr>
        <p:spPr>
          <a:xfrm rot="16200000" flipH="1">
            <a:off x="9531416" y="6403962"/>
            <a:ext cx="523562" cy="1269399"/>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Connector: Elbow 171">
            <a:extLst>
              <a:ext uri="{FF2B5EF4-FFF2-40B4-BE49-F238E27FC236}">
                <a16:creationId xmlns:a16="http://schemas.microsoft.com/office/drawing/2014/main" id="{60D074B4-66B7-44ED-BC4C-B8F784E6F3E7}"/>
              </a:ext>
            </a:extLst>
          </p:cNvPr>
          <p:cNvCxnSpPr>
            <a:cxnSpLocks/>
            <a:stCxn id="13" idx="1"/>
            <a:endCxn id="111" idx="2"/>
          </p:cNvCxnSpPr>
          <p:nvPr/>
        </p:nvCxnSpPr>
        <p:spPr>
          <a:xfrm rot="10800000">
            <a:off x="5460644" y="7849090"/>
            <a:ext cx="1542813" cy="209069"/>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93" name="Connector: Elbow 192">
            <a:extLst>
              <a:ext uri="{FF2B5EF4-FFF2-40B4-BE49-F238E27FC236}">
                <a16:creationId xmlns:a16="http://schemas.microsoft.com/office/drawing/2014/main" id="{7A7AB2D0-8823-4966-90C8-CC6009733D55}"/>
              </a:ext>
            </a:extLst>
          </p:cNvPr>
          <p:cNvCxnSpPr>
            <a:cxnSpLocks/>
            <a:stCxn id="5" idx="3"/>
            <a:endCxn id="4" idx="2"/>
          </p:cNvCxnSpPr>
          <p:nvPr/>
        </p:nvCxnSpPr>
        <p:spPr>
          <a:xfrm flipV="1">
            <a:off x="9942100" y="2539515"/>
            <a:ext cx="6083612" cy="233895"/>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 name="Flowchart: Alternate Process 3">
            <a:hlinkClick r:id="rId2" action="ppaction://hlinksldjump" tooltip="Plants are recovered when: 1) regrown to at least the top of the elongation growth phase or later, 2) no evidence of previous grazing, 3) are as dark green as possible and 4) when oldest leaves attached at bottom are turning brown."/>
            <a:extLst>
              <a:ext uri="{FF2B5EF4-FFF2-40B4-BE49-F238E27FC236}">
                <a16:creationId xmlns:a16="http://schemas.microsoft.com/office/drawing/2014/main" id="{8F6A2106-5643-4544-B4EB-8A174BA489C7}"/>
              </a:ext>
            </a:extLst>
          </p:cNvPr>
          <p:cNvSpPr/>
          <p:nvPr/>
        </p:nvSpPr>
        <p:spPr>
          <a:xfrm>
            <a:off x="14653707" y="1990875"/>
            <a:ext cx="2744009"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Plants Grazed Before Full Recovery During Growing Season (Overgrazing)**</a:t>
            </a:r>
            <a:endParaRPr lang="en-US" sz="1200" dirty="0"/>
          </a:p>
        </p:txBody>
      </p:sp>
      <p:cxnSp>
        <p:nvCxnSpPr>
          <p:cNvPr id="199" name="Straight Connector 198">
            <a:extLst>
              <a:ext uri="{FF2B5EF4-FFF2-40B4-BE49-F238E27FC236}">
                <a16:creationId xmlns:a16="http://schemas.microsoft.com/office/drawing/2014/main" id="{48A63E97-B649-4517-B214-4266317D7CBE}"/>
              </a:ext>
            </a:extLst>
          </p:cNvPr>
          <p:cNvCxnSpPr>
            <a:cxnSpLocks/>
          </p:cNvCxnSpPr>
          <p:nvPr/>
        </p:nvCxnSpPr>
        <p:spPr>
          <a:xfrm flipH="1" flipV="1">
            <a:off x="9146810" y="303505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C485DEFF-A8D4-42DA-A96C-53F5B691AF15}"/>
              </a:ext>
            </a:extLst>
          </p:cNvPr>
          <p:cNvCxnSpPr>
            <a:cxnSpLocks/>
          </p:cNvCxnSpPr>
          <p:nvPr/>
        </p:nvCxnSpPr>
        <p:spPr>
          <a:xfrm flipH="1" flipV="1">
            <a:off x="9146810" y="381349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AC0DC815-8533-471A-AC5C-1E032CBB2784}"/>
              </a:ext>
            </a:extLst>
          </p:cNvPr>
          <p:cNvCxnSpPr>
            <a:cxnSpLocks/>
          </p:cNvCxnSpPr>
          <p:nvPr/>
        </p:nvCxnSpPr>
        <p:spPr>
          <a:xfrm flipH="1" flipV="1">
            <a:off x="9146810" y="440705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3D173818-99AA-4F5D-A6A9-34822C7C2896}"/>
              </a:ext>
            </a:extLst>
          </p:cNvPr>
          <p:cNvCxnSpPr>
            <a:cxnSpLocks/>
          </p:cNvCxnSpPr>
          <p:nvPr/>
        </p:nvCxnSpPr>
        <p:spPr>
          <a:xfrm flipH="1" flipV="1">
            <a:off x="9146809" y="519663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50C118C6-3E4D-45B7-8E22-7319A8C01B47}"/>
              </a:ext>
            </a:extLst>
          </p:cNvPr>
          <p:cNvCxnSpPr>
            <a:cxnSpLocks/>
          </p:cNvCxnSpPr>
          <p:nvPr/>
        </p:nvCxnSpPr>
        <p:spPr>
          <a:xfrm flipH="1" flipV="1">
            <a:off x="9148378" y="5983651"/>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B73A8509-6120-494A-AC6D-A94CF577363D}"/>
              </a:ext>
            </a:extLst>
          </p:cNvPr>
          <p:cNvCxnSpPr>
            <a:cxnSpLocks/>
            <a:stCxn id="156" idx="0"/>
            <a:endCxn id="10" idx="2"/>
          </p:cNvCxnSpPr>
          <p:nvPr/>
        </p:nvCxnSpPr>
        <p:spPr>
          <a:xfrm flipV="1">
            <a:off x="9146815" y="6776881"/>
            <a:ext cx="11683" cy="528887"/>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9" name="Connector: Elbow 208">
            <a:extLst>
              <a:ext uri="{FF2B5EF4-FFF2-40B4-BE49-F238E27FC236}">
                <a16:creationId xmlns:a16="http://schemas.microsoft.com/office/drawing/2014/main" id="{764FB9C4-2F4E-4271-90F8-43FEC5A3D3F3}"/>
              </a:ext>
            </a:extLst>
          </p:cNvPr>
          <p:cNvCxnSpPr>
            <a:cxnSpLocks/>
            <a:stCxn id="114" idx="3"/>
            <a:endCxn id="111" idx="2"/>
          </p:cNvCxnSpPr>
          <p:nvPr/>
        </p:nvCxnSpPr>
        <p:spPr>
          <a:xfrm flipV="1">
            <a:off x="3599132" y="7849083"/>
            <a:ext cx="1861511" cy="208934"/>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3D55BDCC-5B94-4FD6-AE87-0274B6776107}"/>
              </a:ext>
            </a:extLst>
          </p:cNvPr>
          <p:cNvCxnSpPr>
            <a:cxnSpLocks/>
            <a:stCxn id="122" idx="0"/>
          </p:cNvCxnSpPr>
          <p:nvPr/>
        </p:nvCxnSpPr>
        <p:spPr>
          <a:xfrm flipH="1" flipV="1">
            <a:off x="3166166" y="8234507"/>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39CC4468-D668-404C-9464-813BDE105C32}"/>
              </a:ext>
            </a:extLst>
          </p:cNvPr>
          <p:cNvCxnSpPr>
            <a:cxnSpLocks/>
            <a:stCxn id="65" idx="0"/>
            <a:endCxn id="13" idx="2"/>
          </p:cNvCxnSpPr>
          <p:nvPr/>
        </p:nvCxnSpPr>
        <p:spPr>
          <a:xfrm flipH="1" flipV="1">
            <a:off x="7667890" y="8332472"/>
            <a:ext cx="3118" cy="335524"/>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19" name="Connector: Elbow 218">
            <a:extLst>
              <a:ext uri="{FF2B5EF4-FFF2-40B4-BE49-F238E27FC236}">
                <a16:creationId xmlns:a16="http://schemas.microsoft.com/office/drawing/2014/main" id="{97AA5D8B-8B2E-4C52-B1E5-EDD6EE3ED3ED}"/>
              </a:ext>
            </a:extLst>
          </p:cNvPr>
          <p:cNvCxnSpPr>
            <a:cxnSpLocks/>
            <a:stCxn id="122" idx="1"/>
            <a:endCxn id="123" idx="0"/>
          </p:cNvCxnSpPr>
          <p:nvPr/>
        </p:nvCxnSpPr>
        <p:spPr>
          <a:xfrm rot="10800000" flipV="1">
            <a:off x="855435" y="8763799"/>
            <a:ext cx="1630045" cy="535446"/>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7" name="Straight Arrow Connector 206">
            <a:extLst>
              <a:ext uri="{FF2B5EF4-FFF2-40B4-BE49-F238E27FC236}">
                <a16:creationId xmlns:a16="http://schemas.microsoft.com/office/drawing/2014/main" id="{28DAD089-A39A-43A5-A330-043497E80E16}"/>
              </a:ext>
            </a:extLst>
          </p:cNvPr>
          <p:cNvCxnSpPr>
            <a:cxnSpLocks/>
            <a:endCxn id="139" idx="0"/>
          </p:cNvCxnSpPr>
          <p:nvPr/>
        </p:nvCxnSpPr>
        <p:spPr>
          <a:xfrm>
            <a:off x="2034900" y="8754390"/>
            <a:ext cx="1095" cy="54271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Connector: Elbow 228">
            <a:extLst>
              <a:ext uri="{FF2B5EF4-FFF2-40B4-BE49-F238E27FC236}">
                <a16:creationId xmlns:a16="http://schemas.microsoft.com/office/drawing/2014/main" id="{9C471E66-F12F-4D12-A681-FDFF03DF7CFF}"/>
              </a:ext>
            </a:extLst>
          </p:cNvPr>
          <p:cNvCxnSpPr>
            <a:cxnSpLocks/>
            <a:stCxn id="122" idx="3"/>
            <a:endCxn id="126" idx="0"/>
          </p:cNvCxnSpPr>
          <p:nvPr/>
        </p:nvCxnSpPr>
        <p:spPr>
          <a:xfrm>
            <a:off x="3853735" y="8763805"/>
            <a:ext cx="1926419" cy="52072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0" name="Straight Arrow Connector 229">
            <a:extLst>
              <a:ext uri="{FF2B5EF4-FFF2-40B4-BE49-F238E27FC236}">
                <a16:creationId xmlns:a16="http://schemas.microsoft.com/office/drawing/2014/main" id="{D06DC40B-D789-48D0-8635-A8D38C9FB49E}"/>
              </a:ext>
            </a:extLst>
          </p:cNvPr>
          <p:cNvCxnSpPr>
            <a:cxnSpLocks/>
            <a:endCxn id="127" idx="0"/>
          </p:cNvCxnSpPr>
          <p:nvPr/>
        </p:nvCxnSpPr>
        <p:spPr>
          <a:xfrm>
            <a:off x="4377903" y="8769539"/>
            <a:ext cx="0" cy="52609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8" name="Connector: Elbow 217">
            <a:extLst>
              <a:ext uri="{FF2B5EF4-FFF2-40B4-BE49-F238E27FC236}">
                <a16:creationId xmlns:a16="http://schemas.microsoft.com/office/drawing/2014/main" id="{678C8390-0B0A-4D8D-A5C5-7250EBDD0261}"/>
              </a:ext>
            </a:extLst>
          </p:cNvPr>
          <p:cNvCxnSpPr>
            <a:cxnSpLocks/>
            <a:stCxn id="139" idx="2"/>
            <a:endCxn id="142" idx="1"/>
          </p:cNvCxnSpPr>
          <p:nvPr/>
        </p:nvCxnSpPr>
        <p:spPr>
          <a:xfrm rot="16200000" flipH="1">
            <a:off x="1997634" y="9701221"/>
            <a:ext cx="523955" cy="447232"/>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6" name="Connector: Elbow 235">
            <a:extLst>
              <a:ext uri="{FF2B5EF4-FFF2-40B4-BE49-F238E27FC236}">
                <a16:creationId xmlns:a16="http://schemas.microsoft.com/office/drawing/2014/main" id="{57F89799-AA8D-4253-9804-C903B34E315D}"/>
              </a:ext>
            </a:extLst>
          </p:cNvPr>
          <p:cNvCxnSpPr>
            <a:cxnSpLocks/>
            <a:stCxn id="127" idx="2"/>
            <a:endCxn id="142" idx="3"/>
          </p:cNvCxnSpPr>
          <p:nvPr/>
        </p:nvCxnSpPr>
        <p:spPr>
          <a:xfrm rot="5400000">
            <a:off x="3874356" y="9683274"/>
            <a:ext cx="525420" cy="48167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35BDCE20-C409-48F1-A3A9-9F3BCAC52B9B}"/>
              </a:ext>
            </a:extLst>
          </p:cNvPr>
          <p:cNvCxnSpPr>
            <a:cxnSpLocks/>
          </p:cNvCxnSpPr>
          <p:nvPr/>
        </p:nvCxnSpPr>
        <p:spPr>
          <a:xfrm flipH="1" flipV="1">
            <a:off x="3171940" y="9032891"/>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CBA0624E-07D3-412B-94B5-5C4839D4727E}"/>
              </a:ext>
            </a:extLst>
          </p:cNvPr>
          <p:cNvCxnSpPr>
            <a:cxnSpLocks/>
          </p:cNvCxnSpPr>
          <p:nvPr/>
        </p:nvCxnSpPr>
        <p:spPr>
          <a:xfrm flipH="1" flipV="1">
            <a:off x="3180468" y="9658187"/>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DF66D39-9CCF-47EF-8446-AC2A3EC71F2F}"/>
              </a:ext>
            </a:extLst>
          </p:cNvPr>
          <p:cNvCxnSpPr>
            <a:cxnSpLocks/>
          </p:cNvCxnSpPr>
          <p:nvPr/>
        </p:nvCxnSpPr>
        <p:spPr>
          <a:xfrm flipH="1" flipV="1">
            <a:off x="3189296" y="10461135"/>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3022C9AF-6FE1-4B97-8365-C2F2C4ECCCD4}"/>
              </a:ext>
            </a:extLst>
          </p:cNvPr>
          <p:cNvCxnSpPr>
            <a:cxnSpLocks/>
          </p:cNvCxnSpPr>
          <p:nvPr/>
        </p:nvCxnSpPr>
        <p:spPr>
          <a:xfrm flipH="1" flipV="1">
            <a:off x="5781643" y="9827494"/>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0AEE10BC-27E3-4A00-9AEA-A6573FBE2930}"/>
              </a:ext>
            </a:extLst>
          </p:cNvPr>
          <p:cNvCxnSpPr>
            <a:cxnSpLocks/>
          </p:cNvCxnSpPr>
          <p:nvPr/>
        </p:nvCxnSpPr>
        <p:spPr>
          <a:xfrm flipH="1" flipV="1">
            <a:off x="5793779" y="10696099"/>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6129CCD6-FFBC-4BC0-978F-D9310FF8F45A}"/>
              </a:ext>
            </a:extLst>
          </p:cNvPr>
          <p:cNvCxnSpPr>
            <a:cxnSpLocks/>
          </p:cNvCxnSpPr>
          <p:nvPr/>
        </p:nvCxnSpPr>
        <p:spPr>
          <a:xfrm flipH="1" flipV="1">
            <a:off x="5797797" y="11488924"/>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47F37C33-2B83-4CFA-A440-7687AE5EA2A3}"/>
              </a:ext>
            </a:extLst>
          </p:cNvPr>
          <p:cNvCxnSpPr>
            <a:cxnSpLocks/>
            <a:stCxn id="20" idx="0"/>
          </p:cNvCxnSpPr>
          <p:nvPr/>
        </p:nvCxnSpPr>
        <p:spPr>
          <a:xfrm flipH="1" flipV="1">
            <a:off x="7675149" y="9212240"/>
            <a:ext cx="3924" cy="328606"/>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9805A8B7-5096-474A-B1FC-6919266BE552}"/>
              </a:ext>
            </a:extLst>
          </p:cNvPr>
          <p:cNvCxnSpPr>
            <a:cxnSpLocks/>
          </p:cNvCxnSpPr>
          <p:nvPr/>
        </p:nvCxnSpPr>
        <p:spPr>
          <a:xfrm flipH="1" flipV="1">
            <a:off x="7682943" y="990371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01F68BFA-4D89-4926-B426-3A3D5CEF9E7A}"/>
              </a:ext>
            </a:extLst>
          </p:cNvPr>
          <p:cNvCxnSpPr>
            <a:cxnSpLocks/>
          </p:cNvCxnSpPr>
          <p:nvPr/>
        </p:nvCxnSpPr>
        <p:spPr>
          <a:xfrm flipH="1" flipV="1">
            <a:off x="7691951" y="1050591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E090EE94-6720-413C-BE8E-9F7B071CC835}"/>
              </a:ext>
            </a:extLst>
          </p:cNvPr>
          <p:cNvCxnSpPr>
            <a:cxnSpLocks/>
          </p:cNvCxnSpPr>
          <p:nvPr/>
        </p:nvCxnSpPr>
        <p:spPr>
          <a:xfrm flipH="1" flipV="1">
            <a:off x="7698098" y="11077038"/>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E1707823-AE35-4BF6-8107-F525E9455815}"/>
              </a:ext>
            </a:extLst>
          </p:cNvPr>
          <p:cNvCxnSpPr>
            <a:cxnSpLocks/>
          </p:cNvCxnSpPr>
          <p:nvPr/>
        </p:nvCxnSpPr>
        <p:spPr>
          <a:xfrm flipH="1" flipV="1">
            <a:off x="10429989" y="784908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5B09CC89-AFF0-4AEE-B402-24C96DC56533}"/>
              </a:ext>
            </a:extLst>
          </p:cNvPr>
          <p:cNvCxnSpPr>
            <a:cxnSpLocks/>
          </p:cNvCxnSpPr>
          <p:nvPr/>
        </p:nvCxnSpPr>
        <p:spPr>
          <a:xfrm flipH="1" flipV="1">
            <a:off x="10438506" y="8437379"/>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75CE3A02-AACE-434B-B3AB-93205ADCC572}"/>
              </a:ext>
            </a:extLst>
          </p:cNvPr>
          <p:cNvCxnSpPr>
            <a:cxnSpLocks/>
            <a:stCxn id="156" idx="2"/>
          </p:cNvCxnSpPr>
          <p:nvPr/>
        </p:nvCxnSpPr>
        <p:spPr>
          <a:xfrm>
            <a:off x="9146809" y="7854408"/>
            <a:ext cx="3288" cy="1087908"/>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12299129-C223-4841-AAF2-8A86A3E45834}"/>
              </a:ext>
            </a:extLst>
          </p:cNvPr>
          <p:cNvCxnSpPr>
            <a:cxnSpLocks/>
          </p:cNvCxnSpPr>
          <p:nvPr/>
        </p:nvCxnSpPr>
        <p:spPr>
          <a:xfrm flipH="1" flipV="1">
            <a:off x="10447838" y="9216216"/>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C18EF32F-D194-4487-A64B-24EDAE5FBF95}"/>
              </a:ext>
            </a:extLst>
          </p:cNvPr>
          <p:cNvCxnSpPr>
            <a:cxnSpLocks/>
          </p:cNvCxnSpPr>
          <p:nvPr/>
        </p:nvCxnSpPr>
        <p:spPr>
          <a:xfrm flipH="1" flipV="1">
            <a:off x="10450753" y="9992460"/>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8" name="Straight Connector 327">
            <a:extLst>
              <a:ext uri="{FF2B5EF4-FFF2-40B4-BE49-F238E27FC236}">
                <a16:creationId xmlns:a16="http://schemas.microsoft.com/office/drawing/2014/main" id="{4CD9D810-73F9-4EB1-B9B6-DBD17BFFFE10}"/>
              </a:ext>
            </a:extLst>
          </p:cNvPr>
          <p:cNvCxnSpPr>
            <a:cxnSpLocks/>
          </p:cNvCxnSpPr>
          <p:nvPr/>
        </p:nvCxnSpPr>
        <p:spPr>
          <a:xfrm flipH="1" flipV="1">
            <a:off x="10452472" y="1076870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3F3A2969-1034-46F6-BE1E-3D42EDEF7136}"/>
              </a:ext>
            </a:extLst>
          </p:cNvPr>
          <p:cNvCxnSpPr>
            <a:cxnSpLocks/>
          </p:cNvCxnSpPr>
          <p:nvPr/>
        </p:nvCxnSpPr>
        <p:spPr>
          <a:xfrm flipH="1" flipV="1">
            <a:off x="10457625" y="1153497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32" name="Straight Connector 331">
            <a:extLst>
              <a:ext uri="{FF2B5EF4-FFF2-40B4-BE49-F238E27FC236}">
                <a16:creationId xmlns:a16="http://schemas.microsoft.com/office/drawing/2014/main" id="{6F30A455-E070-4908-A707-A69C940ACBF7}"/>
              </a:ext>
            </a:extLst>
          </p:cNvPr>
          <p:cNvCxnSpPr>
            <a:cxnSpLocks/>
          </p:cNvCxnSpPr>
          <p:nvPr/>
        </p:nvCxnSpPr>
        <p:spPr>
          <a:xfrm flipH="1" flipV="1">
            <a:off x="10462528" y="12309117"/>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335" name="Flowchart: Alternate Process 334">
            <a:extLst>
              <a:ext uri="{FF2B5EF4-FFF2-40B4-BE49-F238E27FC236}">
                <a16:creationId xmlns:a16="http://schemas.microsoft.com/office/drawing/2014/main" id="{E2E33948-0AF3-4398-9A2A-674B7B124A9E}"/>
              </a:ext>
            </a:extLst>
          </p:cNvPr>
          <p:cNvSpPr/>
          <p:nvPr/>
        </p:nvSpPr>
        <p:spPr>
          <a:xfrm>
            <a:off x="19983308" y="4762181"/>
            <a:ext cx="1152029" cy="434454"/>
          </a:xfrm>
          <a:prstGeom prst="flowChartAlternateProcess">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alibri" panose="020F0502020204030204" pitchFamily="34" charset="0"/>
                <a:cs typeface="Calibri" panose="020F0502020204030204" pitchFamily="34" charset="0"/>
              </a:rPr>
              <a:t>↓ Biodiversity</a:t>
            </a:r>
            <a:endParaRPr lang="en-US" sz="1200" dirty="0">
              <a:solidFill>
                <a:schemeClr val="tx1"/>
              </a:solidFill>
            </a:endParaRPr>
          </a:p>
        </p:txBody>
      </p:sp>
      <p:cxnSp>
        <p:nvCxnSpPr>
          <p:cNvPr id="129" name="Straight Connector 128">
            <a:extLst>
              <a:ext uri="{FF2B5EF4-FFF2-40B4-BE49-F238E27FC236}">
                <a16:creationId xmlns:a16="http://schemas.microsoft.com/office/drawing/2014/main" id="{FF476F2C-4F00-4719-97E7-D3F19AE03DA0}"/>
              </a:ext>
            </a:extLst>
          </p:cNvPr>
          <p:cNvCxnSpPr>
            <a:cxnSpLocks/>
          </p:cNvCxnSpPr>
          <p:nvPr/>
        </p:nvCxnSpPr>
        <p:spPr>
          <a:xfrm flipH="1" flipV="1">
            <a:off x="11967150" y="565568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91398CBB-4677-436F-A383-255718CA053A}"/>
              </a:ext>
            </a:extLst>
          </p:cNvPr>
          <p:cNvCxnSpPr>
            <a:cxnSpLocks/>
          </p:cNvCxnSpPr>
          <p:nvPr/>
        </p:nvCxnSpPr>
        <p:spPr>
          <a:xfrm flipH="1" flipV="1">
            <a:off x="11970587" y="6253100"/>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390702F-9C47-4883-9DA8-F51DE041EC82}"/>
              </a:ext>
            </a:extLst>
          </p:cNvPr>
          <p:cNvCxnSpPr>
            <a:cxnSpLocks/>
            <a:endCxn id="39" idx="3"/>
          </p:cNvCxnSpPr>
          <p:nvPr/>
        </p:nvCxnSpPr>
        <p:spPr>
          <a:xfrm flipH="1">
            <a:off x="12547641" y="5471468"/>
            <a:ext cx="4329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5506CA1-C95A-4EF5-8CF1-EF9DE14FE0B1}"/>
              </a:ext>
            </a:extLst>
          </p:cNvPr>
          <p:cNvCxnSpPr>
            <a:cxnSpLocks/>
          </p:cNvCxnSpPr>
          <p:nvPr/>
        </p:nvCxnSpPr>
        <p:spPr>
          <a:xfrm flipH="1" flipV="1">
            <a:off x="13997912" y="5838256"/>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4575A9D6-3AAC-4B0A-9209-DFE2D842A9E4}"/>
              </a:ext>
            </a:extLst>
          </p:cNvPr>
          <p:cNvCxnSpPr>
            <a:cxnSpLocks/>
          </p:cNvCxnSpPr>
          <p:nvPr/>
        </p:nvCxnSpPr>
        <p:spPr>
          <a:xfrm flipH="1" flipV="1">
            <a:off x="16702540" y="5741506"/>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7F6A4D78-00F1-4D8C-A181-FF4E4CA9D09E}"/>
              </a:ext>
            </a:extLst>
          </p:cNvPr>
          <p:cNvCxnSpPr>
            <a:cxnSpLocks/>
          </p:cNvCxnSpPr>
          <p:nvPr/>
        </p:nvCxnSpPr>
        <p:spPr>
          <a:xfrm flipH="1" flipV="1">
            <a:off x="16702540" y="635544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5C92240-72B9-4CE5-A58D-342DD5B9C446}"/>
              </a:ext>
            </a:extLst>
          </p:cNvPr>
          <p:cNvCxnSpPr>
            <a:cxnSpLocks/>
          </p:cNvCxnSpPr>
          <p:nvPr/>
        </p:nvCxnSpPr>
        <p:spPr>
          <a:xfrm flipH="1" flipV="1">
            <a:off x="16707303" y="7325390"/>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81189113-AFF0-4C6A-9DD6-2B98D63B9901}"/>
              </a:ext>
            </a:extLst>
          </p:cNvPr>
          <p:cNvCxnSpPr>
            <a:cxnSpLocks/>
            <a:stCxn id="81" idx="2"/>
            <a:endCxn id="82" idx="3"/>
          </p:cNvCxnSpPr>
          <p:nvPr/>
        </p:nvCxnSpPr>
        <p:spPr>
          <a:xfrm rot="5400000">
            <a:off x="16275360" y="8009468"/>
            <a:ext cx="516087" cy="353204"/>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EC1E4098-A6D0-4AFC-9C23-8502ED0D5BA6}"/>
              </a:ext>
            </a:extLst>
          </p:cNvPr>
          <p:cNvCxnSpPr>
            <a:cxnSpLocks/>
            <a:stCxn id="167" idx="0"/>
            <a:endCxn id="82" idx="2"/>
          </p:cNvCxnSpPr>
          <p:nvPr/>
        </p:nvCxnSpPr>
        <p:spPr>
          <a:xfrm flipH="1" flipV="1">
            <a:off x="15645503" y="8718434"/>
            <a:ext cx="1803" cy="332080"/>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49" name="Connector: Elbow 48">
            <a:extLst>
              <a:ext uri="{FF2B5EF4-FFF2-40B4-BE49-F238E27FC236}">
                <a16:creationId xmlns:a16="http://schemas.microsoft.com/office/drawing/2014/main" id="{A43CFF86-3FA2-43C1-B583-B8A97B923200}"/>
              </a:ext>
            </a:extLst>
          </p:cNvPr>
          <p:cNvCxnSpPr>
            <a:cxnSpLocks/>
            <a:stCxn id="73" idx="2"/>
            <a:endCxn id="72" idx="3"/>
          </p:cNvCxnSpPr>
          <p:nvPr/>
        </p:nvCxnSpPr>
        <p:spPr>
          <a:xfrm rot="5400000">
            <a:off x="14781779" y="4802228"/>
            <a:ext cx="493122" cy="103288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nector: Elbow 51">
            <a:extLst>
              <a:ext uri="{FF2B5EF4-FFF2-40B4-BE49-F238E27FC236}">
                <a16:creationId xmlns:a16="http://schemas.microsoft.com/office/drawing/2014/main" id="{1C0E7ED9-856F-4FE3-A885-EDDEB73EF857}"/>
              </a:ext>
            </a:extLst>
          </p:cNvPr>
          <p:cNvCxnSpPr>
            <a:cxnSpLocks/>
            <a:stCxn id="73" idx="2"/>
            <a:endCxn id="76" idx="1"/>
          </p:cNvCxnSpPr>
          <p:nvPr/>
        </p:nvCxnSpPr>
        <p:spPr>
          <a:xfrm rot="16200000" flipH="1">
            <a:off x="15594327" y="5022566"/>
            <a:ext cx="493123" cy="592201"/>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643C4FA6-C47D-482D-AA5F-8D948EDFC604}"/>
              </a:ext>
            </a:extLst>
          </p:cNvPr>
          <p:cNvCxnSpPr>
            <a:cxnSpLocks/>
          </p:cNvCxnSpPr>
          <p:nvPr/>
        </p:nvCxnSpPr>
        <p:spPr>
          <a:xfrm flipH="1" flipV="1">
            <a:off x="18839139" y="5069132"/>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79CD8097-AC06-4E11-B1A4-1A1AFEAD0F5D}"/>
              </a:ext>
            </a:extLst>
          </p:cNvPr>
          <p:cNvCxnSpPr>
            <a:cxnSpLocks/>
          </p:cNvCxnSpPr>
          <p:nvPr/>
        </p:nvCxnSpPr>
        <p:spPr>
          <a:xfrm flipH="1" flipV="1">
            <a:off x="18836481" y="566471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66" name="Connector: Elbow 65">
            <a:extLst>
              <a:ext uri="{FF2B5EF4-FFF2-40B4-BE49-F238E27FC236}">
                <a16:creationId xmlns:a16="http://schemas.microsoft.com/office/drawing/2014/main" id="{FF1A874E-D3EC-47E1-BACC-481D93F52D0C}"/>
              </a:ext>
            </a:extLst>
          </p:cNvPr>
          <p:cNvCxnSpPr>
            <a:cxnSpLocks/>
            <a:stCxn id="41" idx="2"/>
            <a:endCxn id="111" idx="3"/>
          </p:cNvCxnSpPr>
          <p:nvPr/>
        </p:nvCxnSpPr>
        <p:spPr>
          <a:xfrm rot="5400000">
            <a:off x="9497356" y="3089209"/>
            <a:ext cx="943467" cy="8027640"/>
          </a:xfrm>
          <a:prstGeom prst="bentConnector2">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1C35E6BC-0DD2-4654-A1F8-C78DB0DDF7E4}"/>
              </a:ext>
            </a:extLst>
          </p:cNvPr>
          <p:cNvCxnSpPr>
            <a:cxnSpLocks/>
            <a:stCxn id="37" idx="2"/>
            <a:endCxn id="38" idx="0"/>
          </p:cNvCxnSpPr>
          <p:nvPr/>
        </p:nvCxnSpPr>
        <p:spPr>
          <a:xfrm rot="5400000">
            <a:off x="14025973" y="2998334"/>
            <a:ext cx="473398" cy="256421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Connector: Elbow 89">
            <a:extLst>
              <a:ext uri="{FF2B5EF4-FFF2-40B4-BE49-F238E27FC236}">
                <a16:creationId xmlns:a16="http://schemas.microsoft.com/office/drawing/2014/main" id="{228E881F-B9CF-4BCD-88AD-F57050EC60DE}"/>
              </a:ext>
            </a:extLst>
          </p:cNvPr>
          <p:cNvCxnSpPr>
            <a:cxnSpLocks/>
            <a:stCxn id="37" idx="2"/>
            <a:endCxn id="73" idx="0"/>
          </p:cNvCxnSpPr>
          <p:nvPr/>
        </p:nvCxnSpPr>
        <p:spPr>
          <a:xfrm rot="16200000" flipH="1">
            <a:off x="15304928" y="4283608"/>
            <a:ext cx="479719" cy="1"/>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08CDF11-ACB1-4D59-AD13-90A23962C883}"/>
              </a:ext>
            </a:extLst>
          </p:cNvPr>
          <p:cNvCxnSpPr>
            <a:cxnSpLocks/>
            <a:stCxn id="37" idx="2"/>
            <a:endCxn id="162" idx="0"/>
          </p:cNvCxnSpPr>
          <p:nvPr/>
        </p:nvCxnSpPr>
        <p:spPr>
          <a:xfrm rot="16200000" flipH="1">
            <a:off x="16946757" y="2641773"/>
            <a:ext cx="479384" cy="3283337"/>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Connector: Elbow 130">
            <a:extLst>
              <a:ext uri="{FF2B5EF4-FFF2-40B4-BE49-F238E27FC236}">
                <a16:creationId xmlns:a16="http://schemas.microsoft.com/office/drawing/2014/main" id="{EDCAE7CB-12E7-41E0-A419-D6EA9ACBEE69}"/>
              </a:ext>
            </a:extLst>
          </p:cNvPr>
          <p:cNvCxnSpPr>
            <a:cxnSpLocks/>
            <a:stCxn id="69" idx="2"/>
            <a:endCxn id="37" idx="0"/>
          </p:cNvCxnSpPr>
          <p:nvPr/>
        </p:nvCxnSpPr>
        <p:spPr>
          <a:xfrm rot="5400000">
            <a:off x="18168311" y="425363"/>
            <a:ext cx="629098" cy="5876145"/>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Connector: Elbow 142">
            <a:extLst>
              <a:ext uri="{FF2B5EF4-FFF2-40B4-BE49-F238E27FC236}">
                <a16:creationId xmlns:a16="http://schemas.microsoft.com/office/drawing/2014/main" id="{6F0F847C-2112-49F4-A247-84F360CD4A1F}"/>
              </a:ext>
            </a:extLst>
          </p:cNvPr>
          <p:cNvCxnSpPr>
            <a:cxnSpLocks/>
            <a:stCxn id="69" idx="2"/>
            <a:endCxn id="180" idx="0"/>
          </p:cNvCxnSpPr>
          <p:nvPr/>
        </p:nvCxnSpPr>
        <p:spPr>
          <a:xfrm rot="16200000" flipH="1">
            <a:off x="21107872" y="3361945"/>
            <a:ext cx="629098" cy="2979"/>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Connector: Elbow 145">
            <a:extLst>
              <a:ext uri="{FF2B5EF4-FFF2-40B4-BE49-F238E27FC236}">
                <a16:creationId xmlns:a16="http://schemas.microsoft.com/office/drawing/2014/main" id="{D305658E-2CD1-4E27-BC6E-3A7A898EFC8B}"/>
              </a:ext>
            </a:extLst>
          </p:cNvPr>
          <p:cNvCxnSpPr>
            <a:cxnSpLocks/>
            <a:stCxn id="69" idx="2"/>
            <a:endCxn id="183" idx="0"/>
          </p:cNvCxnSpPr>
          <p:nvPr/>
        </p:nvCxnSpPr>
        <p:spPr>
          <a:xfrm rot="16200000" flipH="1">
            <a:off x="24467370" y="2447"/>
            <a:ext cx="617349" cy="6710225"/>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Connector: Elbow 159">
            <a:extLst>
              <a:ext uri="{FF2B5EF4-FFF2-40B4-BE49-F238E27FC236}">
                <a16:creationId xmlns:a16="http://schemas.microsoft.com/office/drawing/2014/main" id="{30666CEA-EA64-4D05-A97C-596679E185FB}"/>
              </a:ext>
            </a:extLst>
          </p:cNvPr>
          <p:cNvCxnSpPr>
            <a:cxnSpLocks/>
            <a:stCxn id="180" idx="2"/>
            <a:endCxn id="335" idx="0"/>
          </p:cNvCxnSpPr>
          <p:nvPr/>
        </p:nvCxnSpPr>
        <p:spPr>
          <a:xfrm rot="5400000">
            <a:off x="20723839" y="4062108"/>
            <a:ext cx="535557" cy="864588"/>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Connector: Elbow 169">
            <a:extLst>
              <a:ext uri="{FF2B5EF4-FFF2-40B4-BE49-F238E27FC236}">
                <a16:creationId xmlns:a16="http://schemas.microsoft.com/office/drawing/2014/main" id="{B5DE4ED2-B0E8-47DB-93C4-5A35D84E2DFC}"/>
              </a:ext>
            </a:extLst>
          </p:cNvPr>
          <p:cNvCxnSpPr>
            <a:cxnSpLocks/>
            <a:stCxn id="180" idx="2"/>
            <a:endCxn id="47" idx="0"/>
          </p:cNvCxnSpPr>
          <p:nvPr/>
        </p:nvCxnSpPr>
        <p:spPr>
          <a:xfrm rot="16200000" flipH="1">
            <a:off x="22266148" y="3384387"/>
            <a:ext cx="535557" cy="2220030"/>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Connector: Elbow 173">
            <a:extLst>
              <a:ext uri="{FF2B5EF4-FFF2-40B4-BE49-F238E27FC236}">
                <a16:creationId xmlns:a16="http://schemas.microsoft.com/office/drawing/2014/main" id="{FA9C85C5-2E8A-4354-A589-C842BB087FE9}"/>
              </a:ext>
            </a:extLst>
          </p:cNvPr>
          <p:cNvCxnSpPr>
            <a:cxnSpLocks/>
            <a:stCxn id="47" idx="2"/>
            <a:endCxn id="70" idx="3"/>
          </p:cNvCxnSpPr>
          <p:nvPr/>
        </p:nvCxnSpPr>
        <p:spPr>
          <a:xfrm rot="5400000">
            <a:off x="23212798" y="5444064"/>
            <a:ext cx="564386" cy="297900"/>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8" name="Connector: Elbow 177">
            <a:extLst>
              <a:ext uri="{FF2B5EF4-FFF2-40B4-BE49-F238E27FC236}">
                <a16:creationId xmlns:a16="http://schemas.microsoft.com/office/drawing/2014/main" id="{132E92DD-7738-41EE-9961-43A0D076B7CB}"/>
              </a:ext>
            </a:extLst>
          </p:cNvPr>
          <p:cNvCxnSpPr>
            <a:cxnSpLocks/>
            <a:stCxn id="47" idx="2"/>
            <a:endCxn id="56" idx="1"/>
          </p:cNvCxnSpPr>
          <p:nvPr/>
        </p:nvCxnSpPr>
        <p:spPr>
          <a:xfrm rot="16200000" flipH="1">
            <a:off x="23547328" y="5407434"/>
            <a:ext cx="564386" cy="371160"/>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ED3651E4-357E-45A3-81CB-B51A1E1FA7F1}"/>
              </a:ext>
            </a:extLst>
          </p:cNvPr>
          <p:cNvCxnSpPr>
            <a:cxnSpLocks/>
          </p:cNvCxnSpPr>
          <p:nvPr/>
        </p:nvCxnSpPr>
        <p:spPr>
          <a:xfrm flipH="1" flipV="1">
            <a:off x="26447281" y="5105881"/>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78A3A26B-942B-40E3-AA6D-E97E470B5FE6}"/>
              </a:ext>
            </a:extLst>
          </p:cNvPr>
          <p:cNvCxnSpPr>
            <a:cxnSpLocks/>
          </p:cNvCxnSpPr>
          <p:nvPr/>
        </p:nvCxnSpPr>
        <p:spPr>
          <a:xfrm flipH="1" flipV="1">
            <a:off x="29134220" y="5287688"/>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091A3631-40FC-409C-9EDF-3698B9BB4CC2}"/>
              </a:ext>
            </a:extLst>
          </p:cNvPr>
          <p:cNvCxnSpPr>
            <a:cxnSpLocks/>
          </p:cNvCxnSpPr>
          <p:nvPr/>
        </p:nvCxnSpPr>
        <p:spPr>
          <a:xfrm flipH="1" flipV="1">
            <a:off x="29137658" y="588112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7C49C981-9609-4583-B6E1-E61229526670}"/>
              </a:ext>
            </a:extLst>
          </p:cNvPr>
          <p:cNvCxnSpPr>
            <a:cxnSpLocks/>
          </p:cNvCxnSpPr>
          <p:nvPr/>
        </p:nvCxnSpPr>
        <p:spPr>
          <a:xfrm flipH="1" flipV="1">
            <a:off x="29134220" y="649467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196B24D5-AA19-4063-B696-572519EA514E}"/>
              </a:ext>
            </a:extLst>
          </p:cNvPr>
          <p:cNvCxnSpPr>
            <a:cxnSpLocks/>
          </p:cNvCxnSpPr>
          <p:nvPr/>
        </p:nvCxnSpPr>
        <p:spPr>
          <a:xfrm flipH="1" flipV="1">
            <a:off x="29137658" y="7080338"/>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92" name="Connector: Elbow 191">
            <a:extLst>
              <a:ext uri="{FF2B5EF4-FFF2-40B4-BE49-F238E27FC236}">
                <a16:creationId xmlns:a16="http://schemas.microsoft.com/office/drawing/2014/main" id="{F2CD5B9B-E677-49E6-A9A8-B6C5B466DEB3}"/>
              </a:ext>
            </a:extLst>
          </p:cNvPr>
          <p:cNvCxnSpPr>
            <a:cxnSpLocks/>
            <a:stCxn id="175" idx="2"/>
            <a:endCxn id="60" idx="3"/>
          </p:cNvCxnSpPr>
          <p:nvPr/>
        </p:nvCxnSpPr>
        <p:spPr>
          <a:xfrm rot="5400000">
            <a:off x="29601340" y="5685187"/>
            <a:ext cx="1602262" cy="84446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8" name="Connector: Elbow 197">
            <a:extLst>
              <a:ext uri="{FF2B5EF4-FFF2-40B4-BE49-F238E27FC236}">
                <a16:creationId xmlns:a16="http://schemas.microsoft.com/office/drawing/2014/main" id="{0EB81BE1-5FF2-4C01-B35B-983219FC9BBC}"/>
              </a:ext>
            </a:extLst>
          </p:cNvPr>
          <p:cNvCxnSpPr>
            <a:cxnSpLocks/>
            <a:stCxn id="183" idx="2"/>
            <a:endCxn id="99" idx="0"/>
          </p:cNvCxnSpPr>
          <p:nvPr/>
        </p:nvCxnSpPr>
        <p:spPr>
          <a:xfrm rot="5400000">
            <a:off x="27021822" y="3637468"/>
            <a:ext cx="531922" cy="1686736"/>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2" name="Connector: Elbow 211">
            <a:extLst>
              <a:ext uri="{FF2B5EF4-FFF2-40B4-BE49-F238E27FC236}">
                <a16:creationId xmlns:a16="http://schemas.microsoft.com/office/drawing/2014/main" id="{DBAA1603-4AB8-483A-AAA4-A245CEBF423D}"/>
              </a:ext>
            </a:extLst>
          </p:cNvPr>
          <p:cNvCxnSpPr>
            <a:cxnSpLocks/>
            <a:stCxn id="183" idx="2"/>
            <a:endCxn id="91" idx="0"/>
          </p:cNvCxnSpPr>
          <p:nvPr/>
        </p:nvCxnSpPr>
        <p:spPr>
          <a:xfrm rot="16200000" flipH="1">
            <a:off x="28363634" y="3982398"/>
            <a:ext cx="532465" cy="997418"/>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5" name="Connector: Elbow 214">
            <a:extLst>
              <a:ext uri="{FF2B5EF4-FFF2-40B4-BE49-F238E27FC236}">
                <a16:creationId xmlns:a16="http://schemas.microsoft.com/office/drawing/2014/main" id="{A7C3EED4-C861-45C5-ADD7-246F27847014}"/>
              </a:ext>
            </a:extLst>
          </p:cNvPr>
          <p:cNvCxnSpPr>
            <a:cxnSpLocks/>
            <a:stCxn id="183" idx="2"/>
            <a:endCxn id="175" idx="0"/>
          </p:cNvCxnSpPr>
          <p:nvPr/>
        </p:nvCxnSpPr>
        <p:spPr>
          <a:xfrm rot="16200000" flipH="1">
            <a:off x="29211699" y="3134333"/>
            <a:ext cx="532464" cy="269354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6" name="Connector: Elbow 255">
            <a:extLst>
              <a:ext uri="{FF2B5EF4-FFF2-40B4-BE49-F238E27FC236}">
                <a16:creationId xmlns:a16="http://schemas.microsoft.com/office/drawing/2014/main" id="{CF26E434-56C9-49F0-8D5C-F00C6C007FC0}"/>
              </a:ext>
            </a:extLst>
          </p:cNvPr>
          <p:cNvCxnSpPr>
            <a:cxnSpLocks/>
          </p:cNvCxnSpPr>
          <p:nvPr/>
        </p:nvCxnSpPr>
        <p:spPr>
          <a:xfrm rot="5400000">
            <a:off x="23555010" y="5583357"/>
            <a:ext cx="5222664" cy="3017620"/>
          </a:xfrm>
          <a:prstGeom prst="bentConnector3">
            <a:avLst>
              <a:gd name="adj1" fmla="val 100241"/>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Connector: Elbow 271">
            <a:extLst>
              <a:ext uri="{FF2B5EF4-FFF2-40B4-BE49-F238E27FC236}">
                <a16:creationId xmlns:a16="http://schemas.microsoft.com/office/drawing/2014/main" id="{96CED7A8-135C-4989-9D80-6AEC91786D96}"/>
              </a:ext>
            </a:extLst>
          </p:cNvPr>
          <p:cNvCxnSpPr>
            <a:cxnSpLocks/>
            <a:endCxn id="37" idx="3"/>
          </p:cNvCxnSpPr>
          <p:nvPr/>
        </p:nvCxnSpPr>
        <p:spPr>
          <a:xfrm rot="10800000">
            <a:off x="16017142" y="3860864"/>
            <a:ext cx="15172302" cy="869034"/>
          </a:xfrm>
          <a:prstGeom prst="bentConnector3">
            <a:avLst>
              <a:gd name="adj1" fmla="val 77"/>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2" name="Flowchart: Alternate Process 81">
            <a:extLst>
              <a:ext uri="{FF2B5EF4-FFF2-40B4-BE49-F238E27FC236}">
                <a16:creationId xmlns:a16="http://schemas.microsoft.com/office/drawing/2014/main" id="{73677E3A-92C3-4108-B9EE-6A2E7F28C2FF}"/>
              </a:ext>
            </a:extLst>
          </p:cNvPr>
          <p:cNvSpPr/>
          <p:nvPr/>
        </p:nvSpPr>
        <p:spPr>
          <a:xfrm>
            <a:off x="14934202" y="8169794"/>
            <a:ext cx="1422596"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cxnSp>
        <p:nvCxnSpPr>
          <p:cNvPr id="306" name="Straight Connector 305">
            <a:extLst>
              <a:ext uri="{FF2B5EF4-FFF2-40B4-BE49-F238E27FC236}">
                <a16:creationId xmlns:a16="http://schemas.microsoft.com/office/drawing/2014/main" id="{65CFF6A5-DCA7-45AF-AE1B-EF55DBA433C8}"/>
              </a:ext>
            </a:extLst>
          </p:cNvPr>
          <p:cNvCxnSpPr>
            <a:cxnSpLocks/>
          </p:cNvCxnSpPr>
          <p:nvPr/>
        </p:nvCxnSpPr>
        <p:spPr>
          <a:xfrm flipH="1" flipV="1">
            <a:off x="14291225" y="13370401"/>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9F52D809-CEF0-4540-9E10-6FD4BE131CC1}"/>
              </a:ext>
            </a:extLst>
          </p:cNvPr>
          <p:cNvCxnSpPr>
            <a:cxnSpLocks/>
          </p:cNvCxnSpPr>
          <p:nvPr/>
        </p:nvCxnSpPr>
        <p:spPr>
          <a:xfrm flipH="1" flipV="1">
            <a:off x="16032600" y="1337036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AD350217-1177-44CB-89CC-77ED0A0C625A}"/>
              </a:ext>
            </a:extLst>
          </p:cNvPr>
          <p:cNvCxnSpPr>
            <a:cxnSpLocks/>
          </p:cNvCxnSpPr>
          <p:nvPr/>
        </p:nvCxnSpPr>
        <p:spPr>
          <a:xfrm flipH="1" flipV="1">
            <a:off x="17781788" y="1337036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445B8317-6A38-41D8-A388-E0995A777970}"/>
              </a:ext>
            </a:extLst>
          </p:cNvPr>
          <p:cNvCxnSpPr>
            <a:cxnSpLocks/>
          </p:cNvCxnSpPr>
          <p:nvPr/>
        </p:nvCxnSpPr>
        <p:spPr>
          <a:xfrm flipH="1" flipV="1">
            <a:off x="16034336" y="1397257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4" name="Connector: Elbow 303">
            <a:extLst>
              <a:ext uri="{FF2B5EF4-FFF2-40B4-BE49-F238E27FC236}">
                <a16:creationId xmlns:a16="http://schemas.microsoft.com/office/drawing/2014/main" id="{9686CDA6-C0F0-4FF2-8685-3D22EA8AC307}"/>
              </a:ext>
            </a:extLst>
          </p:cNvPr>
          <p:cNvCxnSpPr>
            <a:cxnSpLocks/>
            <a:stCxn id="61" idx="2"/>
          </p:cNvCxnSpPr>
          <p:nvPr/>
        </p:nvCxnSpPr>
        <p:spPr>
          <a:xfrm rot="5400000">
            <a:off x="19418811" y="3652860"/>
            <a:ext cx="5353150" cy="14100228"/>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Connector: Elbow 310">
            <a:extLst>
              <a:ext uri="{FF2B5EF4-FFF2-40B4-BE49-F238E27FC236}">
                <a16:creationId xmlns:a16="http://schemas.microsoft.com/office/drawing/2014/main" id="{47442278-D407-4583-9E5A-37D3C21EC813}"/>
              </a:ext>
            </a:extLst>
          </p:cNvPr>
          <p:cNvCxnSpPr>
            <a:cxnSpLocks/>
            <a:stCxn id="128" idx="2"/>
          </p:cNvCxnSpPr>
          <p:nvPr/>
        </p:nvCxnSpPr>
        <p:spPr>
          <a:xfrm rot="16200000" flipH="1">
            <a:off x="8064084" y="6393636"/>
            <a:ext cx="2114800" cy="11857027"/>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a:extLst>
              <a:ext uri="{FF2B5EF4-FFF2-40B4-BE49-F238E27FC236}">
                <a16:creationId xmlns:a16="http://schemas.microsoft.com/office/drawing/2014/main" id="{D3362473-62E4-495A-9D03-FFCAED97015F}"/>
              </a:ext>
            </a:extLst>
          </p:cNvPr>
          <p:cNvCxnSpPr>
            <a:cxnSpLocks/>
          </p:cNvCxnSpPr>
          <p:nvPr/>
        </p:nvCxnSpPr>
        <p:spPr>
          <a:xfrm>
            <a:off x="5801235" y="12292536"/>
            <a:ext cx="0" cy="107793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7" name="Straight Connector 336">
            <a:extLst>
              <a:ext uri="{FF2B5EF4-FFF2-40B4-BE49-F238E27FC236}">
                <a16:creationId xmlns:a16="http://schemas.microsoft.com/office/drawing/2014/main" id="{731CEC2F-6418-4ACE-8813-724E55F7FA8E}"/>
              </a:ext>
            </a:extLst>
          </p:cNvPr>
          <p:cNvCxnSpPr>
            <a:cxnSpLocks/>
            <a:stCxn id="33" idx="2"/>
          </p:cNvCxnSpPr>
          <p:nvPr/>
        </p:nvCxnSpPr>
        <p:spPr>
          <a:xfrm>
            <a:off x="7713818" y="12053224"/>
            <a:ext cx="0" cy="1326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Straight Connector 337">
            <a:extLst>
              <a:ext uri="{FF2B5EF4-FFF2-40B4-BE49-F238E27FC236}">
                <a16:creationId xmlns:a16="http://schemas.microsoft.com/office/drawing/2014/main" id="{54F34E7D-58EF-460D-829D-BBAB9EC48B31}"/>
              </a:ext>
            </a:extLst>
          </p:cNvPr>
          <p:cNvCxnSpPr>
            <a:cxnSpLocks/>
          </p:cNvCxnSpPr>
          <p:nvPr/>
        </p:nvCxnSpPr>
        <p:spPr>
          <a:xfrm>
            <a:off x="10465966" y="13094921"/>
            <a:ext cx="0" cy="27555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53" name="Rectangle 352">
            <a:extLst>
              <a:ext uri="{FF2B5EF4-FFF2-40B4-BE49-F238E27FC236}">
                <a16:creationId xmlns:a16="http://schemas.microsoft.com/office/drawing/2014/main" id="{2F2388C7-E293-4733-B9C4-4B4D5DA9A00B}"/>
              </a:ext>
            </a:extLst>
          </p:cNvPr>
          <p:cNvSpPr/>
          <p:nvPr/>
        </p:nvSpPr>
        <p:spPr>
          <a:xfrm>
            <a:off x="20477678" y="3738632"/>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Rectangle 353">
            <a:extLst>
              <a:ext uri="{FF2B5EF4-FFF2-40B4-BE49-F238E27FC236}">
                <a16:creationId xmlns:a16="http://schemas.microsoft.com/office/drawing/2014/main" id="{2E16D9C6-4779-4CE6-B77F-A0B1A07CCD75}"/>
              </a:ext>
            </a:extLst>
          </p:cNvPr>
          <p:cNvSpPr/>
          <p:nvPr/>
        </p:nvSpPr>
        <p:spPr>
          <a:xfrm>
            <a:off x="21934826" y="3737184"/>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Flowchart: Alternate Process 179">
            <a:extLst>
              <a:ext uri="{FF2B5EF4-FFF2-40B4-BE49-F238E27FC236}">
                <a16:creationId xmlns:a16="http://schemas.microsoft.com/office/drawing/2014/main" id="{C1DEC8BC-09FA-4377-BB2C-8F00EF5072A0}"/>
              </a:ext>
            </a:extLst>
          </p:cNvPr>
          <p:cNvSpPr/>
          <p:nvPr/>
        </p:nvSpPr>
        <p:spPr>
          <a:xfrm>
            <a:off x="20696005" y="3677984"/>
            <a:ext cx="1455812"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Native/Desirable Plants</a:t>
            </a:r>
            <a:endParaRPr lang="en-US" sz="1200" dirty="0"/>
          </a:p>
        </p:txBody>
      </p:sp>
      <p:sp>
        <p:nvSpPr>
          <p:cNvPr id="355" name="Rectangle 354">
            <a:extLst>
              <a:ext uri="{FF2B5EF4-FFF2-40B4-BE49-F238E27FC236}">
                <a16:creationId xmlns:a16="http://schemas.microsoft.com/office/drawing/2014/main" id="{7F8606FF-66A6-4EBF-A975-D07489D84A70}"/>
              </a:ext>
            </a:extLst>
          </p:cNvPr>
          <p:cNvSpPr/>
          <p:nvPr/>
        </p:nvSpPr>
        <p:spPr>
          <a:xfrm>
            <a:off x="27193639" y="3750900"/>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Rectangle 355">
            <a:extLst>
              <a:ext uri="{FF2B5EF4-FFF2-40B4-BE49-F238E27FC236}">
                <a16:creationId xmlns:a16="http://schemas.microsoft.com/office/drawing/2014/main" id="{240B59CC-6CB0-4BEA-B22C-4B6806C1756E}"/>
              </a:ext>
            </a:extLst>
          </p:cNvPr>
          <p:cNvSpPr/>
          <p:nvPr/>
        </p:nvSpPr>
        <p:spPr>
          <a:xfrm>
            <a:off x="28661308" y="3760608"/>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lowchart: Alternate Process 182">
            <a:extLst>
              <a:ext uri="{FF2B5EF4-FFF2-40B4-BE49-F238E27FC236}">
                <a16:creationId xmlns:a16="http://schemas.microsoft.com/office/drawing/2014/main" id="{9759984F-36AA-45C2-9AF4-E369BC575684}"/>
              </a:ext>
            </a:extLst>
          </p:cNvPr>
          <p:cNvSpPr/>
          <p:nvPr/>
        </p:nvSpPr>
        <p:spPr>
          <a:xfrm>
            <a:off x="27390164" y="3666235"/>
            <a:ext cx="1481985"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Noxious/Invasive Plants</a:t>
            </a:r>
            <a:endParaRPr lang="en-US" sz="1200" dirty="0"/>
          </a:p>
        </p:txBody>
      </p:sp>
      <p:sp>
        <p:nvSpPr>
          <p:cNvPr id="363" name="Rectangle 362">
            <a:extLst>
              <a:ext uri="{FF2B5EF4-FFF2-40B4-BE49-F238E27FC236}">
                <a16:creationId xmlns:a16="http://schemas.microsoft.com/office/drawing/2014/main" id="{FE8F679C-65F1-4B88-8533-97377322E76C}"/>
              </a:ext>
            </a:extLst>
          </p:cNvPr>
          <p:cNvSpPr/>
          <p:nvPr/>
        </p:nvSpPr>
        <p:spPr>
          <a:xfrm>
            <a:off x="15431994" y="9583855"/>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Connector: Elbow 33">
            <a:extLst>
              <a:ext uri="{FF2B5EF4-FFF2-40B4-BE49-F238E27FC236}">
                <a16:creationId xmlns:a16="http://schemas.microsoft.com/office/drawing/2014/main" id="{E0925B4F-7A29-43EC-B060-E39A9C55A45C}"/>
              </a:ext>
            </a:extLst>
          </p:cNvPr>
          <p:cNvCxnSpPr>
            <a:cxnSpLocks/>
            <a:stCxn id="81" idx="2"/>
            <a:endCxn id="88" idx="1"/>
          </p:cNvCxnSpPr>
          <p:nvPr/>
        </p:nvCxnSpPr>
        <p:spPr>
          <a:xfrm rot="16200000" flipH="1">
            <a:off x="16634203" y="8003825"/>
            <a:ext cx="513565" cy="361967"/>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4" name="Rectangle 363">
            <a:extLst>
              <a:ext uri="{FF2B5EF4-FFF2-40B4-BE49-F238E27FC236}">
                <a16:creationId xmlns:a16="http://schemas.microsoft.com/office/drawing/2014/main" id="{0456875B-1749-4048-BCD6-980AD8EC948D}"/>
              </a:ext>
            </a:extLst>
          </p:cNvPr>
          <p:cNvSpPr/>
          <p:nvPr/>
        </p:nvSpPr>
        <p:spPr>
          <a:xfrm>
            <a:off x="21589157" y="8829256"/>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Rectangle 366">
            <a:extLst>
              <a:ext uri="{FF2B5EF4-FFF2-40B4-BE49-F238E27FC236}">
                <a16:creationId xmlns:a16="http://schemas.microsoft.com/office/drawing/2014/main" id="{F5D9CA23-227F-4B3F-8A70-35BC01F35A5B}"/>
              </a:ext>
            </a:extLst>
          </p:cNvPr>
          <p:cNvSpPr/>
          <p:nvPr/>
        </p:nvSpPr>
        <p:spPr>
          <a:xfrm>
            <a:off x="26254582" y="959991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0" name="Connector: Elbow 249">
            <a:extLst>
              <a:ext uri="{FF2B5EF4-FFF2-40B4-BE49-F238E27FC236}">
                <a16:creationId xmlns:a16="http://schemas.microsoft.com/office/drawing/2014/main" id="{E0C83B8A-48BB-4287-8EAF-64171174F8A4}"/>
              </a:ext>
            </a:extLst>
          </p:cNvPr>
          <p:cNvCxnSpPr>
            <a:cxnSpLocks/>
            <a:stCxn id="195" idx="2"/>
          </p:cNvCxnSpPr>
          <p:nvPr/>
        </p:nvCxnSpPr>
        <p:spPr>
          <a:xfrm rot="5400000">
            <a:off x="21444919" y="6249048"/>
            <a:ext cx="5382003" cy="4648392"/>
          </a:xfrm>
          <a:prstGeom prst="bentConnector3">
            <a:avLst>
              <a:gd name="adj1" fmla="val 100024"/>
            </a:avLst>
          </a:prstGeom>
          <a:ln w="38100">
            <a:solidFill>
              <a:schemeClr val="tx1"/>
            </a:solidFill>
            <a:round/>
          </a:ln>
        </p:spPr>
        <p:style>
          <a:lnRef idx="1">
            <a:schemeClr val="accent1"/>
          </a:lnRef>
          <a:fillRef idx="0">
            <a:schemeClr val="accent1"/>
          </a:fillRef>
          <a:effectRef idx="0">
            <a:schemeClr val="accent1"/>
          </a:effectRef>
          <a:fontRef idx="minor">
            <a:schemeClr val="tx1"/>
          </a:fontRef>
        </p:style>
      </p:cxnSp>
      <p:sp>
        <p:nvSpPr>
          <p:cNvPr id="88" name="Flowchart: Alternate Process 87">
            <a:extLst>
              <a:ext uri="{FF2B5EF4-FFF2-40B4-BE49-F238E27FC236}">
                <a16:creationId xmlns:a16="http://schemas.microsoft.com/office/drawing/2014/main" id="{33171AC3-16B1-4779-B394-F81E1CEFEC39}"/>
              </a:ext>
            </a:extLst>
          </p:cNvPr>
          <p:cNvSpPr/>
          <p:nvPr/>
        </p:nvSpPr>
        <p:spPr>
          <a:xfrm>
            <a:off x="17071969" y="8075184"/>
            <a:ext cx="1313719" cy="732816"/>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Costs/Impacts of Polluted Water</a:t>
            </a:r>
            <a:endParaRPr lang="en-US" sz="1200" dirty="0"/>
          </a:p>
        </p:txBody>
      </p:sp>
      <p:sp>
        <p:nvSpPr>
          <p:cNvPr id="373" name="Rectangle 372">
            <a:extLst>
              <a:ext uri="{FF2B5EF4-FFF2-40B4-BE49-F238E27FC236}">
                <a16:creationId xmlns:a16="http://schemas.microsoft.com/office/drawing/2014/main" id="{150BE640-B7CC-41D4-B2A6-5F5371B0A1D4}"/>
              </a:ext>
            </a:extLst>
          </p:cNvPr>
          <p:cNvSpPr/>
          <p:nvPr/>
        </p:nvSpPr>
        <p:spPr>
          <a:xfrm>
            <a:off x="12781135" y="7448219"/>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Rectangle 373">
            <a:extLst>
              <a:ext uri="{FF2B5EF4-FFF2-40B4-BE49-F238E27FC236}">
                <a16:creationId xmlns:a16="http://schemas.microsoft.com/office/drawing/2014/main" id="{939A4EEF-ECB8-48DA-87E1-4DDD8F2020BF}"/>
              </a:ext>
            </a:extLst>
          </p:cNvPr>
          <p:cNvSpPr/>
          <p:nvPr/>
        </p:nvSpPr>
        <p:spPr>
          <a:xfrm>
            <a:off x="11776691" y="7453810"/>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Rectangle 374">
            <a:extLst>
              <a:ext uri="{FF2B5EF4-FFF2-40B4-BE49-F238E27FC236}">
                <a16:creationId xmlns:a16="http://schemas.microsoft.com/office/drawing/2014/main" id="{FBBB86CC-B1BB-4F83-B1FC-8713265FDD96}"/>
              </a:ext>
            </a:extLst>
          </p:cNvPr>
          <p:cNvSpPr/>
          <p:nvPr/>
        </p:nvSpPr>
        <p:spPr>
          <a:xfrm>
            <a:off x="10707869" y="745824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Rectangle 375">
            <a:extLst>
              <a:ext uri="{FF2B5EF4-FFF2-40B4-BE49-F238E27FC236}">
                <a16:creationId xmlns:a16="http://schemas.microsoft.com/office/drawing/2014/main" id="{C02229BB-C312-42DF-9C8D-E0648BC4DD97}"/>
              </a:ext>
            </a:extLst>
          </p:cNvPr>
          <p:cNvSpPr/>
          <p:nvPr/>
        </p:nvSpPr>
        <p:spPr>
          <a:xfrm>
            <a:off x="9627401" y="745178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Rectangle 376">
            <a:extLst>
              <a:ext uri="{FF2B5EF4-FFF2-40B4-BE49-F238E27FC236}">
                <a16:creationId xmlns:a16="http://schemas.microsoft.com/office/drawing/2014/main" id="{0C854A40-691B-49B4-85A3-668ED84323D8}"/>
              </a:ext>
            </a:extLst>
          </p:cNvPr>
          <p:cNvSpPr/>
          <p:nvPr/>
        </p:nvSpPr>
        <p:spPr>
          <a:xfrm>
            <a:off x="8344652" y="745178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Flowchart: Alternate Process 156">
            <a:extLst>
              <a:ext uri="{FF2B5EF4-FFF2-40B4-BE49-F238E27FC236}">
                <a16:creationId xmlns:a16="http://schemas.microsoft.com/office/drawing/2014/main" id="{2B4A81E7-4D84-4A4C-A581-0EC1E0F56EC8}"/>
              </a:ext>
            </a:extLst>
          </p:cNvPr>
          <p:cNvSpPr/>
          <p:nvPr/>
        </p:nvSpPr>
        <p:spPr>
          <a:xfrm>
            <a:off x="9942991" y="7300443"/>
            <a:ext cx="96981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Space to Hold Air</a:t>
            </a:r>
            <a:endParaRPr lang="en-US" sz="1200" dirty="0"/>
          </a:p>
        </p:txBody>
      </p:sp>
      <p:sp>
        <p:nvSpPr>
          <p:cNvPr id="156" name="Flowchart: Alternate Process 155">
            <a:extLst>
              <a:ext uri="{FF2B5EF4-FFF2-40B4-BE49-F238E27FC236}">
                <a16:creationId xmlns:a16="http://schemas.microsoft.com/office/drawing/2014/main" id="{34E1D150-0C2C-4B56-BACA-C382B10249EC}"/>
              </a:ext>
            </a:extLst>
          </p:cNvPr>
          <p:cNvSpPr/>
          <p:nvPr/>
        </p:nvSpPr>
        <p:spPr>
          <a:xfrm>
            <a:off x="8556200" y="7305768"/>
            <a:ext cx="1181229"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Space for Soil Organisms</a:t>
            </a:r>
            <a:endParaRPr lang="en-US" sz="1200" dirty="0"/>
          </a:p>
        </p:txBody>
      </p:sp>
      <p:sp>
        <p:nvSpPr>
          <p:cNvPr id="384" name="Rectangle 383">
            <a:extLst>
              <a:ext uri="{FF2B5EF4-FFF2-40B4-BE49-F238E27FC236}">
                <a16:creationId xmlns:a16="http://schemas.microsoft.com/office/drawing/2014/main" id="{18D03240-F320-4622-97C2-BEE7F48438B3}"/>
              </a:ext>
            </a:extLst>
          </p:cNvPr>
          <p:cNvSpPr/>
          <p:nvPr/>
        </p:nvSpPr>
        <p:spPr>
          <a:xfrm>
            <a:off x="18625646" y="8467177"/>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Rectangle 384">
            <a:extLst>
              <a:ext uri="{FF2B5EF4-FFF2-40B4-BE49-F238E27FC236}">
                <a16:creationId xmlns:a16="http://schemas.microsoft.com/office/drawing/2014/main" id="{6DBBCB99-6BB4-4BAE-8964-71604920E843}"/>
              </a:ext>
            </a:extLst>
          </p:cNvPr>
          <p:cNvSpPr/>
          <p:nvPr/>
        </p:nvSpPr>
        <p:spPr>
          <a:xfrm>
            <a:off x="18647146" y="8817785"/>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7" name="Rectangle 386">
            <a:extLst>
              <a:ext uri="{FF2B5EF4-FFF2-40B4-BE49-F238E27FC236}">
                <a16:creationId xmlns:a16="http://schemas.microsoft.com/office/drawing/2014/main" id="{B37210E9-7DAD-47A4-8C92-6BEA4C8D0A6A}"/>
              </a:ext>
            </a:extLst>
          </p:cNvPr>
          <p:cNvSpPr/>
          <p:nvPr/>
        </p:nvSpPr>
        <p:spPr>
          <a:xfrm>
            <a:off x="21579393" y="9575117"/>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5" name="Connector: Elbow 244">
            <a:extLst>
              <a:ext uri="{FF2B5EF4-FFF2-40B4-BE49-F238E27FC236}">
                <a16:creationId xmlns:a16="http://schemas.microsoft.com/office/drawing/2014/main" id="{4EF362C6-886C-4945-BD57-90474169C97D}"/>
              </a:ext>
            </a:extLst>
          </p:cNvPr>
          <p:cNvCxnSpPr>
            <a:cxnSpLocks/>
            <a:endCxn id="42" idx="3"/>
          </p:cNvCxnSpPr>
          <p:nvPr/>
        </p:nvCxnSpPr>
        <p:spPr>
          <a:xfrm rot="10800000" flipV="1">
            <a:off x="10955581" y="4493075"/>
            <a:ext cx="10852616" cy="6774163"/>
          </a:xfrm>
          <a:prstGeom prst="bentConnector3">
            <a:avLst>
              <a:gd name="adj1" fmla="val 5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8" name="Rectangle 377">
            <a:extLst>
              <a:ext uri="{FF2B5EF4-FFF2-40B4-BE49-F238E27FC236}">
                <a16:creationId xmlns:a16="http://schemas.microsoft.com/office/drawing/2014/main" id="{B8FF34CE-CD16-4DB4-B13C-5E89DEEF9F04}"/>
              </a:ext>
            </a:extLst>
          </p:cNvPr>
          <p:cNvSpPr/>
          <p:nvPr/>
        </p:nvSpPr>
        <p:spPr>
          <a:xfrm>
            <a:off x="15434264" y="11149385"/>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Rectangle 385">
            <a:extLst>
              <a:ext uri="{FF2B5EF4-FFF2-40B4-BE49-F238E27FC236}">
                <a16:creationId xmlns:a16="http://schemas.microsoft.com/office/drawing/2014/main" id="{B2A0B1AD-44ED-49CA-B70C-5A732E6573FD}"/>
              </a:ext>
            </a:extLst>
          </p:cNvPr>
          <p:cNvSpPr/>
          <p:nvPr/>
        </p:nvSpPr>
        <p:spPr>
          <a:xfrm>
            <a:off x="18661171" y="11146428"/>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9" name="Straight Connector 338">
            <a:extLst>
              <a:ext uri="{FF2B5EF4-FFF2-40B4-BE49-F238E27FC236}">
                <a16:creationId xmlns:a16="http://schemas.microsoft.com/office/drawing/2014/main" id="{C8F53107-9110-4F11-8F34-DDCDAD078770}"/>
              </a:ext>
            </a:extLst>
          </p:cNvPr>
          <p:cNvCxnSpPr>
            <a:cxnSpLocks/>
            <a:stCxn id="167" idx="2"/>
          </p:cNvCxnSpPr>
          <p:nvPr/>
        </p:nvCxnSpPr>
        <p:spPr>
          <a:xfrm>
            <a:off x="15647303" y="9599154"/>
            <a:ext cx="22822" cy="377121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Connector: Elbow 392">
            <a:extLst>
              <a:ext uri="{FF2B5EF4-FFF2-40B4-BE49-F238E27FC236}">
                <a16:creationId xmlns:a16="http://schemas.microsoft.com/office/drawing/2014/main" id="{BD02C540-F364-41DE-AF50-8089136442E4}"/>
              </a:ext>
            </a:extLst>
          </p:cNvPr>
          <p:cNvCxnSpPr>
            <a:cxnSpLocks/>
            <a:endCxn id="10" idx="1"/>
          </p:cNvCxnSpPr>
          <p:nvPr/>
        </p:nvCxnSpPr>
        <p:spPr>
          <a:xfrm flipV="1">
            <a:off x="702860" y="6502561"/>
            <a:ext cx="7823707" cy="2796684"/>
          </a:xfrm>
          <a:prstGeom prst="bentConnector3">
            <a:avLst>
              <a:gd name="adj1" fmla="val 2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7" name="Flowchart: Alternate Process 166">
            <a:extLst>
              <a:ext uri="{FF2B5EF4-FFF2-40B4-BE49-F238E27FC236}">
                <a16:creationId xmlns:a16="http://schemas.microsoft.com/office/drawing/2014/main" id="{2009DF20-D401-4173-AA29-3D931A0B474B}"/>
              </a:ext>
            </a:extLst>
          </p:cNvPr>
          <p:cNvSpPr/>
          <p:nvPr/>
        </p:nvSpPr>
        <p:spPr>
          <a:xfrm>
            <a:off x="15108453" y="9050514"/>
            <a:ext cx="1077705"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Veterinary Intervention</a:t>
            </a:r>
            <a:endParaRPr lang="en-US" sz="1200" dirty="0"/>
          </a:p>
        </p:txBody>
      </p:sp>
      <p:sp>
        <p:nvSpPr>
          <p:cNvPr id="427" name="Rectangle 426">
            <a:extLst>
              <a:ext uri="{FF2B5EF4-FFF2-40B4-BE49-F238E27FC236}">
                <a16:creationId xmlns:a16="http://schemas.microsoft.com/office/drawing/2014/main" id="{36F19C0D-5838-48E7-BB6D-79ACE4200EE1}"/>
              </a:ext>
            </a:extLst>
          </p:cNvPr>
          <p:cNvSpPr/>
          <p:nvPr/>
        </p:nvSpPr>
        <p:spPr>
          <a:xfrm>
            <a:off x="18635614" y="9591858"/>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0" name="Straight Connector 379">
            <a:extLst>
              <a:ext uri="{FF2B5EF4-FFF2-40B4-BE49-F238E27FC236}">
                <a16:creationId xmlns:a16="http://schemas.microsoft.com/office/drawing/2014/main" id="{CCBA5B5D-516A-49B3-892F-8BE86E08EE9C}"/>
              </a:ext>
            </a:extLst>
          </p:cNvPr>
          <p:cNvCxnSpPr>
            <a:cxnSpLocks/>
            <a:stCxn id="164" idx="2"/>
          </p:cNvCxnSpPr>
          <p:nvPr/>
        </p:nvCxnSpPr>
        <p:spPr>
          <a:xfrm>
            <a:off x="18846449" y="6623222"/>
            <a:ext cx="28758" cy="674714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Connector: Elbow 54">
            <a:extLst>
              <a:ext uri="{FF2B5EF4-FFF2-40B4-BE49-F238E27FC236}">
                <a16:creationId xmlns:a16="http://schemas.microsoft.com/office/drawing/2014/main" id="{40F399F5-5F3F-41A4-BE67-D88666F92B58}"/>
              </a:ext>
            </a:extLst>
          </p:cNvPr>
          <p:cNvCxnSpPr>
            <a:cxnSpLocks/>
            <a:stCxn id="41" idx="2"/>
            <a:endCxn id="11" idx="3"/>
          </p:cNvCxnSpPr>
          <p:nvPr/>
        </p:nvCxnSpPr>
        <p:spPr>
          <a:xfrm rot="5400000">
            <a:off x="11755540" y="6031090"/>
            <a:ext cx="1627161" cy="282757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8" name="Rectangle 207">
            <a:extLst>
              <a:ext uri="{FF2B5EF4-FFF2-40B4-BE49-F238E27FC236}">
                <a16:creationId xmlns:a16="http://schemas.microsoft.com/office/drawing/2014/main" id="{912D9827-78D0-491C-8227-4F4091CC52C4}"/>
              </a:ext>
            </a:extLst>
          </p:cNvPr>
          <p:cNvSpPr/>
          <p:nvPr/>
        </p:nvSpPr>
        <p:spPr>
          <a:xfrm>
            <a:off x="10871919" y="10207052"/>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Rectangle 212">
            <a:extLst>
              <a:ext uri="{FF2B5EF4-FFF2-40B4-BE49-F238E27FC236}">
                <a16:creationId xmlns:a16="http://schemas.microsoft.com/office/drawing/2014/main" id="{30AE649A-5F75-40EE-98D3-783C96F5F74D}"/>
              </a:ext>
            </a:extLst>
          </p:cNvPr>
          <p:cNvSpPr/>
          <p:nvPr/>
        </p:nvSpPr>
        <p:spPr>
          <a:xfrm>
            <a:off x="9583064" y="10185919"/>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Alternate Process 26">
            <a:extLst>
              <a:ext uri="{FF2B5EF4-FFF2-40B4-BE49-F238E27FC236}">
                <a16:creationId xmlns:a16="http://schemas.microsoft.com/office/drawing/2014/main" id="{75703721-1D45-4592-96CE-84CE1BAC230E}"/>
              </a:ext>
            </a:extLst>
          </p:cNvPr>
          <p:cNvSpPr/>
          <p:nvPr/>
        </p:nvSpPr>
        <p:spPr>
          <a:xfrm>
            <a:off x="9805899" y="10220064"/>
            <a:ext cx="1293146"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Nutrient Content</a:t>
            </a:r>
            <a:endParaRPr lang="en-US" sz="1200" dirty="0"/>
          </a:p>
        </p:txBody>
      </p:sp>
      <p:sp>
        <p:nvSpPr>
          <p:cNvPr id="51" name="TextBox 50">
            <a:extLst>
              <a:ext uri="{FF2B5EF4-FFF2-40B4-BE49-F238E27FC236}">
                <a16:creationId xmlns:a16="http://schemas.microsoft.com/office/drawing/2014/main" id="{EB47D87D-0218-4543-A339-FE9993E5E439}"/>
              </a:ext>
            </a:extLst>
          </p:cNvPr>
          <p:cNvSpPr txBox="1"/>
          <p:nvPr/>
        </p:nvSpPr>
        <p:spPr>
          <a:xfrm>
            <a:off x="32784732" y="2641367"/>
            <a:ext cx="11131648" cy="7848302"/>
          </a:xfrm>
          <a:prstGeom prst="rect">
            <a:avLst/>
          </a:prstGeom>
          <a:solidFill>
            <a:schemeClr val="bg1"/>
          </a:solidFill>
        </p:spPr>
        <p:txBody>
          <a:bodyPr wrap="square" rtlCol="0">
            <a:spAutoFit/>
          </a:bodyPr>
          <a:lstStyle/>
          <a:p>
            <a:pPr algn="ctr"/>
            <a:r>
              <a:rPr lang="en-US" b="1" dirty="0"/>
              <a:t>Textbox Insertions</a:t>
            </a:r>
          </a:p>
          <a:p>
            <a:pPr algn="ctr"/>
            <a:endParaRPr lang="en-US" b="1" dirty="0"/>
          </a:p>
          <a:p>
            <a:r>
              <a:rPr lang="en-US" dirty="0"/>
              <a:t>Plants are recovered when: 1) regrown to at least the top of the elongation growth phase or later, 2) no evidence of previous grazing, 3) are as dark green as possible and 4) when oldest leaves attached at bottom are turning brown.</a:t>
            </a:r>
          </a:p>
          <a:p>
            <a:pPr marL="342900" indent="-342900">
              <a:buAutoNum type="arabicParenR"/>
            </a:pPr>
            <a:endParaRPr lang="en-US" dirty="0"/>
          </a:p>
          <a:p>
            <a:r>
              <a:rPr lang="en-US" dirty="0"/>
              <a:t>Root exudates are carbohydrates, amino acids, and other biochemical compounds released by plant roots to feed the soil life responsible for binding sand, silt and clay particles into clusters called aggregates.</a:t>
            </a:r>
          </a:p>
          <a:p>
            <a:endParaRPr lang="en-US" dirty="0"/>
          </a:p>
          <a:p>
            <a:r>
              <a:rPr lang="en-US" dirty="0"/>
              <a:t>Soil aggregates are groups of soil particles that bind to each other more strongly than to adjacent particles. Soil aggregates are built and maintained by soil life beginning with bacteria and certain types of fungi.</a:t>
            </a:r>
          </a:p>
          <a:p>
            <a:endParaRPr lang="en-US" dirty="0"/>
          </a:p>
          <a:p>
            <a:r>
              <a:rPr lang="en-US" dirty="0"/>
              <a:t>Soil life such as bacteria and certain types of fungi receive carbohydrates, a form of energy, directly from plant roots. Without carbohydrates being released by plant roots, soil life activity is greatly reduced.</a:t>
            </a:r>
          </a:p>
          <a:p>
            <a:endParaRPr lang="en-US" dirty="0"/>
          </a:p>
          <a:p>
            <a:r>
              <a:rPr lang="en-US" dirty="0"/>
              <a:t>Soil structure refers to the arrangement of sand, silt and clay particles. If the creation of soil aggregates is halted from a lack of root compounds being released by a living plant, the structure and aggregation of the soil begins to decline.</a:t>
            </a:r>
          </a:p>
          <a:p>
            <a:endParaRPr lang="en-US" dirty="0"/>
          </a:p>
          <a:p>
            <a:r>
              <a:rPr lang="en-US" dirty="0"/>
              <a:t>As compaction increases, the empty spaces within and outside soil aggregates begins to decrease. </a:t>
            </a:r>
          </a:p>
          <a:p>
            <a:endParaRPr lang="en-US" dirty="0"/>
          </a:p>
          <a:p>
            <a:r>
              <a:rPr lang="en-US" dirty="0"/>
              <a:t>Gases include nitrogen and oxygen above the soil surface and high concentrations of carbon dioxide released from aerobic soil life. Plants absorb carbon dioxide rising out of the soil and many soil organisms breathe in nitrogen and oxygen. </a:t>
            </a:r>
          </a:p>
          <a:p>
            <a:endParaRPr lang="en-US" dirty="0"/>
          </a:p>
          <a:p>
            <a:r>
              <a:rPr lang="en-US" dirty="0"/>
              <a:t>Pugging occurs when the hooves of livestock penetrate the soil surface during wet conditions causing damage to pasture plants and soil structure. Pasture plants can be torn and buried as well as soils being compacted.</a:t>
            </a:r>
          </a:p>
          <a:p>
            <a:endParaRPr lang="en-US" dirty="0"/>
          </a:p>
          <a:p>
            <a:r>
              <a:rPr lang="en-US" dirty="0"/>
              <a:t>Carrying capacity is the number of livestock a field or a grazing operation can sustain for a certain time period, usually for one year, while maintaining or improving the health of soils, plants and livestock.</a:t>
            </a:r>
            <a:endParaRPr lang="en-US" b="1" dirty="0"/>
          </a:p>
        </p:txBody>
      </p:sp>
      <p:cxnSp>
        <p:nvCxnSpPr>
          <p:cNvPr id="293" name="Straight Connector 292">
            <a:extLst>
              <a:ext uri="{FF2B5EF4-FFF2-40B4-BE49-F238E27FC236}">
                <a16:creationId xmlns:a16="http://schemas.microsoft.com/office/drawing/2014/main" id="{64056DAB-FC8D-4D5F-8F40-F65908B532F3}"/>
              </a:ext>
            </a:extLst>
          </p:cNvPr>
          <p:cNvCxnSpPr>
            <a:cxnSpLocks/>
            <a:stCxn id="12" idx="1"/>
            <a:endCxn id="65" idx="3"/>
          </p:cNvCxnSpPr>
          <p:nvPr/>
        </p:nvCxnSpPr>
        <p:spPr>
          <a:xfrm flipH="1">
            <a:off x="8380002" y="8942316"/>
            <a:ext cx="1558540" cy="0"/>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E7514AC-5DC3-4D95-BBF6-2962C2BF9076}"/>
              </a:ext>
            </a:extLst>
          </p:cNvPr>
          <p:cNvCxnSpPr>
            <a:cxnSpLocks/>
          </p:cNvCxnSpPr>
          <p:nvPr/>
        </p:nvCxnSpPr>
        <p:spPr>
          <a:xfrm flipV="1">
            <a:off x="8276852" y="9723934"/>
            <a:ext cx="1703539" cy="5586"/>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sp>
        <p:nvSpPr>
          <p:cNvPr id="238" name="Rectangle 237">
            <a:extLst>
              <a:ext uri="{FF2B5EF4-FFF2-40B4-BE49-F238E27FC236}">
                <a16:creationId xmlns:a16="http://schemas.microsoft.com/office/drawing/2014/main" id="{B5C5BC5D-3A45-41C2-A88C-33983BC9368E}"/>
              </a:ext>
            </a:extLst>
          </p:cNvPr>
          <p:cNvSpPr/>
          <p:nvPr/>
        </p:nvSpPr>
        <p:spPr>
          <a:xfrm>
            <a:off x="11777629" y="8109042"/>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Rectangle 238">
            <a:extLst>
              <a:ext uri="{FF2B5EF4-FFF2-40B4-BE49-F238E27FC236}">
                <a16:creationId xmlns:a16="http://schemas.microsoft.com/office/drawing/2014/main" id="{C718EF45-CFFE-4BD1-B770-EBB7DE7AE8E3}"/>
              </a:ext>
            </a:extLst>
          </p:cNvPr>
          <p:cNvSpPr/>
          <p:nvPr/>
        </p:nvSpPr>
        <p:spPr>
          <a:xfrm>
            <a:off x="12772770" y="8110726"/>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7" name="Connector: Elbow 236">
            <a:extLst>
              <a:ext uri="{FF2B5EF4-FFF2-40B4-BE49-F238E27FC236}">
                <a16:creationId xmlns:a16="http://schemas.microsoft.com/office/drawing/2014/main" id="{DEFBBF1D-D8D1-47AC-80A0-5495A2A30C9A}"/>
              </a:ext>
            </a:extLst>
          </p:cNvPr>
          <p:cNvCxnSpPr>
            <a:cxnSpLocks/>
            <a:stCxn id="194" idx="2"/>
          </p:cNvCxnSpPr>
          <p:nvPr/>
        </p:nvCxnSpPr>
        <p:spPr>
          <a:xfrm rot="5400000">
            <a:off x="11039336" y="7980355"/>
            <a:ext cx="1885290" cy="2"/>
          </a:xfrm>
          <a:prstGeom prst="bentConnector3">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Connector: Elbow 79">
            <a:extLst>
              <a:ext uri="{FF2B5EF4-FFF2-40B4-BE49-F238E27FC236}">
                <a16:creationId xmlns:a16="http://schemas.microsoft.com/office/drawing/2014/main" id="{C493227F-F6FC-45BE-A9E7-AD5F300FEC9A}"/>
              </a:ext>
            </a:extLst>
          </p:cNvPr>
          <p:cNvCxnSpPr>
            <a:cxnSpLocks/>
            <a:stCxn id="38" idx="2"/>
            <a:endCxn id="12" idx="3"/>
          </p:cNvCxnSpPr>
          <p:nvPr/>
        </p:nvCxnSpPr>
        <p:spPr>
          <a:xfrm rot="5400000">
            <a:off x="10028570" y="5990320"/>
            <a:ext cx="3876534" cy="202745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2" name="Flowchart: Alternate Process 241">
            <a:hlinkClick r:id="rId2" action="ppaction://hlinksldjump" tooltip="Carrying capacity is the number of livestock a field or a grazing operation can sustain for a certain time period, usually for one year, while maintaining or improving the health of soils, plants and livestock."/>
            <a:extLst>
              <a:ext uri="{FF2B5EF4-FFF2-40B4-BE49-F238E27FC236}">
                <a16:creationId xmlns:a16="http://schemas.microsoft.com/office/drawing/2014/main" id="{5F712BBF-FA2F-42CF-AB06-1179D017CCA9}"/>
              </a:ext>
            </a:extLst>
          </p:cNvPr>
          <p:cNvSpPr/>
          <p:nvPr/>
        </p:nvSpPr>
        <p:spPr>
          <a:xfrm>
            <a:off x="18028351" y="5314066"/>
            <a:ext cx="1620908"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Carrying Capacity**</a:t>
            </a:r>
            <a:endParaRPr lang="en-US" sz="1200" dirty="0"/>
          </a:p>
        </p:txBody>
      </p:sp>
      <p:sp>
        <p:nvSpPr>
          <p:cNvPr id="227" name="Rectangle 226">
            <a:extLst>
              <a:ext uri="{FF2B5EF4-FFF2-40B4-BE49-F238E27FC236}">
                <a16:creationId xmlns:a16="http://schemas.microsoft.com/office/drawing/2014/main" id="{7C65761B-084E-45D9-A8BF-55F1B47611E3}"/>
              </a:ext>
            </a:extLst>
          </p:cNvPr>
          <p:cNvSpPr/>
          <p:nvPr/>
        </p:nvSpPr>
        <p:spPr>
          <a:xfrm rot="16200000">
            <a:off x="9242085" y="882614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3" name="Connector: Elbow 222">
            <a:extLst>
              <a:ext uri="{FF2B5EF4-FFF2-40B4-BE49-F238E27FC236}">
                <a16:creationId xmlns:a16="http://schemas.microsoft.com/office/drawing/2014/main" id="{D9A4A4BE-EA6A-4A72-88E4-A8521905D8D0}"/>
              </a:ext>
            </a:extLst>
          </p:cNvPr>
          <p:cNvCxnSpPr>
            <a:cxnSpLocks/>
            <a:stCxn id="11" idx="1"/>
            <a:endCxn id="20" idx="3"/>
          </p:cNvCxnSpPr>
          <p:nvPr/>
        </p:nvCxnSpPr>
        <p:spPr>
          <a:xfrm rot="10800000" flipV="1">
            <a:off x="8276853" y="8258456"/>
            <a:ext cx="1463549" cy="1465269"/>
          </a:xfrm>
          <a:prstGeom prst="bentConnector3">
            <a:avLst>
              <a:gd name="adj1" fmla="val 19576"/>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404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1" name="Connector: Elbow 220">
            <a:extLst>
              <a:ext uri="{FF2B5EF4-FFF2-40B4-BE49-F238E27FC236}">
                <a16:creationId xmlns:a16="http://schemas.microsoft.com/office/drawing/2014/main" id="{96348078-0AE6-4E05-85C6-AC14E55645C5}"/>
              </a:ext>
            </a:extLst>
          </p:cNvPr>
          <p:cNvCxnSpPr>
            <a:cxnSpLocks/>
            <a:stCxn id="70" idx="2"/>
          </p:cNvCxnSpPr>
          <p:nvPr/>
        </p:nvCxnSpPr>
        <p:spPr>
          <a:xfrm rot="5400000">
            <a:off x="16467780" y="2673717"/>
            <a:ext cx="2789908" cy="9741528"/>
          </a:xfrm>
          <a:prstGeom prst="bentConnector2">
            <a:avLst/>
          </a:prstGeom>
          <a:ln w="38100" cap="rnd">
            <a:solidFill>
              <a:schemeClr val="tx1"/>
            </a:solidFill>
            <a:round/>
            <a:tailEnd type="none"/>
          </a:ln>
        </p:spPr>
        <p:style>
          <a:lnRef idx="1">
            <a:schemeClr val="accent1"/>
          </a:lnRef>
          <a:fillRef idx="0">
            <a:schemeClr val="accent1"/>
          </a:fillRef>
          <a:effectRef idx="0">
            <a:schemeClr val="accent1"/>
          </a:effectRef>
          <a:fontRef idx="minor">
            <a:schemeClr val="tx1"/>
          </a:fontRef>
        </p:style>
      </p:cxnSp>
      <p:cxnSp>
        <p:nvCxnSpPr>
          <p:cNvPr id="241" name="Connector: Elbow 240">
            <a:extLst>
              <a:ext uri="{FF2B5EF4-FFF2-40B4-BE49-F238E27FC236}">
                <a16:creationId xmlns:a16="http://schemas.microsoft.com/office/drawing/2014/main" id="{E63F437D-F600-47C6-A081-4B4F8C3FB03D}"/>
              </a:ext>
            </a:extLst>
          </p:cNvPr>
          <p:cNvCxnSpPr>
            <a:cxnSpLocks/>
            <a:stCxn id="56" idx="2"/>
            <a:endCxn id="25" idx="3"/>
          </p:cNvCxnSpPr>
          <p:nvPr/>
        </p:nvCxnSpPr>
        <p:spPr>
          <a:xfrm rot="5400000">
            <a:off x="16004438" y="1063287"/>
            <a:ext cx="3568613" cy="13741099"/>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0" name="Rectangle 369">
            <a:extLst>
              <a:ext uri="{FF2B5EF4-FFF2-40B4-BE49-F238E27FC236}">
                <a16:creationId xmlns:a16="http://schemas.microsoft.com/office/drawing/2014/main" id="{7728A7EA-4C76-4C17-8003-F0A08D34FEEE}"/>
              </a:ext>
            </a:extLst>
          </p:cNvPr>
          <p:cNvSpPr/>
          <p:nvPr/>
        </p:nvSpPr>
        <p:spPr>
          <a:xfrm>
            <a:off x="15438512" y="8789747"/>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Alternate Process 4">
            <a:hlinkClick r:id="rId2" action="ppaction://hlinksldjump" tooltip="Root exudates are carbohydrates, amino acids, and other biochemical compounds released by plant roots to feed the soil life responsible for binding sand, silt and clay particles into clusters called aggregates."/>
            <a:extLst>
              <a:ext uri="{FF2B5EF4-FFF2-40B4-BE49-F238E27FC236}">
                <a16:creationId xmlns:a16="http://schemas.microsoft.com/office/drawing/2014/main" id="{355D901E-6433-458B-B63C-BFE516068D1C}"/>
              </a:ext>
            </a:extLst>
          </p:cNvPr>
          <p:cNvSpPr/>
          <p:nvPr/>
        </p:nvSpPr>
        <p:spPr>
          <a:xfrm>
            <a:off x="8375573" y="2499151"/>
            <a:ext cx="1544200"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Root Mass and Root Exudates**</a:t>
            </a:r>
            <a:endParaRPr lang="en-US" sz="1200" dirty="0"/>
          </a:p>
        </p:txBody>
      </p:sp>
      <p:sp>
        <p:nvSpPr>
          <p:cNvPr id="6" name="Flowchart: Alternate Process 5">
            <a:hlinkClick r:id="rId3" action="ppaction://hlinksldjump" tooltip="Soil life such as bacteria and certain types of fungi receive carbohydrates, a form of energy, directly from plant roots. Without carbohydrates being released by plant roots, soil life activity is greatly reduced."/>
            <a:extLst>
              <a:ext uri="{FF2B5EF4-FFF2-40B4-BE49-F238E27FC236}">
                <a16:creationId xmlns:a16="http://schemas.microsoft.com/office/drawing/2014/main" id="{5B22350F-9472-4F39-8AA8-9053A09966B6}"/>
              </a:ext>
            </a:extLst>
          </p:cNvPr>
          <p:cNvSpPr/>
          <p:nvPr/>
        </p:nvSpPr>
        <p:spPr>
          <a:xfrm>
            <a:off x="8555493" y="3267981"/>
            <a:ext cx="1185535"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Food Source for Soil Life**</a:t>
            </a:r>
            <a:endParaRPr lang="en-US" sz="1200" dirty="0"/>
          </a:p>
        </p:txBody>
      </p:sp>
      <p:sp>
        <p:nvSpPr>
          <p:cNvPr id="7" name="Flowchart: Alternate Process 6">
            <a:extLst>
              <a:ext uri="{FF2B5EF4-FFF2-40B4-BE49-F238E27FC236}">
                <a16:creationId xmlns:a16="http://schemas.microsoft.com/office/drawing/2014/main" id="{A3E26338-9572-4008-A907-942B52D0C086}"/>
              </a:ext>
            </a:extLst>
          </p:cNvPr>
          <p:cNvSpPr/>
          <p:nvPr/>
        </p:nvSpPr>
        <p:spPr>
          <a:xfrm>
            <a:off x="8392666" y="4041294"/>
            <a:ext cx="1508288"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Microbial Activity</a:t>
            </a:r>
            <a:endParaRPr lang="en-US" sz="1200" dirty="0"/>
          </a:p>
        </p:txBody>
      </p:sp>
      <p:sp>
        <p:nvSpPr>
          <p:cNvPr id="8" name="Flowchart: Alternate Process 7">
            <a:hlinkClick r:id="rId3" action="ppaction://hlinksldjump" tooltip="Soil aggregates are groups of soil particles that bind to each other more strongly than to adjacent particles. Soil aggregates are built and maintained by soil life beginning with bacteria and certain types of fungi."/>
            <a:extLst>
              <a:ext uri="{FF2B5EF4-FFF2-40B4-BE49-F238E27FC236}">
                <a16:creationId xmlns:a16="http://schemas.microsoft.com/office/drawing/2014/main" id="{28D43406-D42A-4A20-83DE-C575A7DD5261}"/>
              </a:ext>
            </a:extLst>
          </p:cNvPr>
          <p:cNvSpPr/>
          <p:nvPr/>
        </p:nvSpPr>
        <p:spPr>
          <a:xfrm>
            <a:off x="8470774" y="4647995"/>
            <a:ext cx="1354463"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Building of Soil Aggregates**</a:t>
            </a:r>
            <a:endParaRPr lang="en-US" sz="1200" dirty="0"/>
          </a:p>
        </p:txBody>
      </p:sp>
      <p:sp>
        <p:nvSpPr>
          <p:cNvPr id="9" name="Flowchart: Alternate Process 8">
            <a:hlinkClick r:id="rId3" action="ppaction://hlinksldjump" tooltip="Soil structure refers to the arrangement of sand, silt and clay particles. If the creation of soil aggregates is halted from a lack of root compounds being released by a living plant, the structure and aggregation of the soil begins to decline."/>
            <a:extLst>
              <a:ext uri="{FF2B5EF4-FFF2-40B4-BE49-F238E27FC236}">
                <a16:creationId xmlns:a16="http://schemas.microsoft.com/office/drawing/2014/main" id="{B609105F-3631-402C-911F-C3D361E49626}"/>
              </a:ext>
            </a:extLst>
          </p:cNvPr>
          <p:cNvSpPr/>
          <p:nvPr/>
        </p:nvSpPr>
        <p:spPr>
          <a:xfrm>
            <a:off x="8510665" y="5430665"/>
            <a:ext cx="128260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Structure (Aggregation)**</a:t>
            </a:r>
            <a:endParaRPr lang="en-US" sz="1200" dirty="0"/>
          </a:p>
        </p:txBody>
      </p:sp>
      <p:sp>
        <p:nvSpPr>
          <p:cNvPr id="10" name="Flowchart: Alternate Process 9">
            <a:hlinkClick r:id="rId3" action="ppaction://hlinksldjump" tooltip="As compaction increases, the empty spaces within and outside soil aggregates begins to decrease. "/>
            <a:extLst>
              <a:ext uri="{FF2B5EF4-FFF2-40B4-BE49-F238E27FC236}">
                <a16:creationId xmlns:a16="http://schemas.microsoft.com/office/drawing/2014/main" id="{957E0DFC-64F5-48AC-B4D1-395FC3F997C2}"/>
              </a:ext>
            </a:extLst>
          </p:cNvPr>
          <p:cNvSpPr/>
          <p:nvPr/>
        </p:nvSpPr>
        <p:spPr>
          <a:xfrm>
            <a:off x="8514705" y="6220246"/>
            <a:ext cx="126962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Compaction</a:t>
            </a:r>
          </a:p>
          <a:p>
            <a:pPr algn="ctr"/>
            <a:r>
              <a:rPr lang="en-US" sz="1200" dirty="0">
                <a:latin typeface="Calibri" panose="020F0502020204030204" pitchFamily="34" charset="0"/>
                <a:cs typeface="Calibri" panose="020F0502020204030204" pitchFamily="34" charset="0"/>
              </a:rPr>
              <a:t>↑ Pore Space**</a:t>
            </a:r>
            <a:endParaRPr lang="en-US" sz="1200" dirty="0"/>
          </a:p>
        </p:txBody>
      </p:sp>
      <p:sp>
        <p:nvSpPr>
          <p:cNvPr id="11" name="Flowchart: Alternate Process 10">
            <a:hlinkClick r:id="rId3" action="ppaction://hlinksldjump" tooltip="Gases include nitrogen and oxygen above the soil surface and high concentrations of carbon dioxide released from aerobic soil life. Plants absorb carbon dioxide rising out of the soil and many soil organisms breathe in nitrogen and oxygen. "/>
            <a:extLst>
              <a:ext uri="{FF2B5EF4-FFF2-40B4-BE49-F238E27FC236}">
                <a16:creationId xmlns:a16="http://schemas.microsoft.com/office/drawing/2014/main" id="{FA6D0F51-73FD-4858-B6E3-B046930F11DE}"/>
              </a:ext>
            </a:extLst>
          </p:cNvPr>
          <p:cNvSpPr/>
          <p:nvPr/>
        </p:nvSpPr>
        <p:spPr>
          <a:xfrm>
            <a:off x="9732921" y="8075577"/>
            <a:ext cx="1401953"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Gas Exchange**</a:t>
            </a:r>
            <a:endParaRPr lang="en-US" sz="1200" dirty="0"/>
          </a:p>
        </p:txBody>
      </p:sp>
      <p:sp>
        <p:nvSpPr>
          <p:cNvPr id="12" name="Flowchart: Alternate Process 11">
            <a:extLst>
              <a:ext uri="{FF2B5EF4-FFF2-40B4-BE49-F238E27FC236}">
                <a16:creationId xmlns:a16="http://schemas.microsoft.com/office/drawing/2014/main" id="{334B3A07-286E-4CB9-8889-E6CCA7A1373A}"/>
              </a:ext>
            </a:extLst>
          </p:cNvPr>
          <p:cNvSpPr/>
          <p:nvPr/>
        </p:nvSpPr>
        <p:spPr>
          <a:xfrm>
            <a:off x="9938542" y="8667996"/>
            <a:ext cx="1014566"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Microbial Activity</a:t>
            </a:r>
            <a:endParaRPr lang="en-US" sz="1200" dirty="0"/>
          </a:p>
        </p:txBody>
      </p:sp>
      <p:sp>
        <p:nvSpPr>
          <p:cNvPr id="13" name="Flowchart: Alternate Process 12">
            <a:extLst>
              <a:ext uri="{FF2B5EF4-FFF2-40B4-BE49-F238E27FC236}">
                <a16:creationId xmlns:a16="http://schemas.microsoft.com/office/drawing/2014/main" id="{41831FBB-3086-40B4-949C-6A52DEC32F75}"/>
              </a:ext>
            </a:extLst>
          </p:cNvPr>
          <p:cNvSpPr/>
          <p:nvPr/>
        </p:nvSpPr>
        <p:spPr>
          <a:xfrm>
            <a:off x="7003450" y="7783832"/>
            <a:ext cx="1328880"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Holding Capacity</a:t>
            </a:r>
            <a:endParaRPr lang="en-US" sz="1200" dirty="0"/>
          </a:p>
        </p:txBody>
      </p:sp>
      <p:sp>
        <p:nvSpPr>
          <p:cNvPr id="20" name="Flowchart: Alternate Process 19">
            <a:extLst>
              <a:ext uri="{FF2B5EF4-FFF2-40B4-BE49-F238E27FC236}">
                <a16:creationId xmlns:a16="http://schemas.microsoft.com/office/drawing/2014/main" id="{D4867C69-939E-4DAA-9014-9383DFCF8EC4}"/>
              </a:ext>
            </a:extLst>
          </p:cNvPr>
          <p:cNvSpPr/>
          <p:nvPr/>
        </p:nvSpPr>
        <p:spPr>
          <a:xfrm>
            <a:off x="7081305" y="9540846"/>
            <a:ext cx="1195547"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Stress</a:t>
            </a:r>
            <a:endParaRPr lang="en-US" sz="1200" dirty="0"/>
          </a:p>
        </p:txBody>
      </p:sp>
      <p:sp>
        <p:nvSpPr>
          <p:cNvPr id="21" name="Flowchart: Alternate Process 20">
            <a:extLst>
              <a:ext uri="{FF2B5EF4-FFF2-40B4-BE49-F238E27FC236}">
                <a16:creationId xmlns:a16="http://schemas.microsoft.com/office/drawing/2014/main" id="{424499A6-8499-436B-B7B8-A2E5BF140232}"/>
              </a:ext>
            </a:extLst>
          </p:cNvPr>
          <p:cNvSpPr/>
          <p:nvPr/>
        </p:nvSpPr>
        <p:spPr>
          <a:xfrm>
            <a:off x="7013705" y="10139715"/>
            <a:ext cx="1352841"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Growth</a:t>
            </a:r>
            <a:endParaRPr lang="en-US" sz="1200" dirty="0"/>
          </a:p>
        </p:txBody>
      </p:sp>
      <p:sp>
        <p:nvSpPr>
          <p:cNvPr id="23" name="Flowchart: Alternate Process 22">
            <a:hlinkClick r:id="rId3" action="ppaction://hlinksldjump" tooltip="Carrying capacity is the number of livestock a field or a grazing operation can sustain for a certain time period, usually for one year, while maintaining or improving the health of soils, plants and livestock."/>
            <a:extLst>
              <a:ext uri="{FF2B5EF4-FFF2-40B4-BE49-F238E27FC236}">
                <a16:creationId xmlns:a16="http://schemas.microsoft.com/office/drawing/2014/main" id="{68530D78-17CA-449E-B6CD-7FDF693F87FA}"/>
              </a:ext>
            </a:extLst>
          </p:cNvPr>
          <p:cNvSpPr/>
          <p:nvPr/>
        </p:nvSpPr>
        <p:spPr>
          <a:xfrm>
            <a:off x="6891933" y="10716058"/>
            <a:ext cx="1622616"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Carrying Capacity**</a:t>
            </a:r>
            <a:endParaRPr lang="en-US" sz="1200" dirty="0"/>
          </a:p>
        </p:txBody>
      </p:sp>
      <p:sp>
        <p:nvSpPr>
          <p:cNvPr id="25" name="Flowchart: Alternate Process 24">
            <a:extLst>
              <a:ext uri="{FF2B5EF4-FFF2-40B4-BE49-F238E27FC236}">
                <a16:creationId xmlns:a16="http://schemas.microsoft.com/office/drawing/2014/main" id="{2955CDF5-4D44-48D6-AAEF-679F278484AE}"/>
              </a:ext>
            </a:extLst>
          </p:cNvPr>
          <p:cNvSpPr/>
          <p:nvPr/>
        </p:nvSpPr>
        <p:spPr>
          <a:xfrm>
            <a:off x="9980385" y="9443820"/>
            <a:ext cx="937806"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Nutrient Availability</a:t>
            </a:r>
            <a:endParaRPr lang="en-US" sz="1200" dirty="0"/>
          </a:p>
        </p:txBody>
      </p:sp>
      <p:sp>
        <p:nvSpPr>
          <p:cNvPr id="29" name="Flowchart: Alternate Process 28">
            <a:extLst>
              <a:ext uri="{FF2B5EF4-FFF2-40B4-BE49-F238E27FC236}">
                <a16:creationId xmlns:a16="http://schemas.microsoft.com/office/drawing/2014/main" id="{EB8EE242-6119-48B0-B97E-50137ED49A5C}"/>
              </a:ext>
            </a:extLst>
          </p:cNvPr>
          <p:cNvSpPr/>
          <p:nvPr/>
        </p:nvSpPr>
        <p:spPr>
          <a:xfrm>
            <a:off x="9700646" y="12553930"/>
            <a:ext cx="1534060"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Mineral Supplementation</a:t>
            </a:r>
            <a:endParaRPr lang="en-US" sz="1200" dirty="0"/>
          </a:p>
        </p:txBody>
      </p:sp>
      <p:sp>
        <p:nvSpPr>
          <p:cNvPr id="32" name="Flowchart: Alternate Process 31">
            <a:extLst>
              <a:ext uri="{FF2B5EF4-FFF2-40B4-BE49-F238E27FC236}">
                <a16:creationId xmlns:a16="http://schemas.microsoft.com/office/drawing/2014/main" id="{5B236E9B-575E-4E06-9FBF-F8A8B0321101}"/>
              </a:ext>
            </a:extLst>
          </p:cNvPr>
          <p:cNvSpPr/>
          <p:nvPr/>
        </p:nvSpPr>
        <p:spPr>
          <a:xfrm>
            <a:off x="15483424" y="13607522"/>
            <a:ext cx="1103673" cy="36576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Input Costs</a:t>
            </a:r>
            <a:endParaRPr lang="en-US" sz="1200" dirty="0"/>
          </a:p>
        </p:txBody>
      </p:sp>
      <p:sp>
        <p:nvSpPr>
          <p:cNvPr id="35" name="Flowchart: Alternate Process 34">
            <a:extLst>
              <a:ext uri="{FF2B5EF4-FFF2-40B4-BE49-F238E27FC236}">
                <a16:creationId xmlns:a16="http://schemas.microsoft.com/office/drawing/2014/main" id="{32FB25EB-1901-45AB-B614-20C978BD1680}"/>
              </a:ext>
            </a:extLst>
          </p:cNvPr>
          <p:cNvSpPr/>
          <p:nvPr/>
        </p:nvSpPr>
        <p:spPr>
          <a:xfrm>
            <a:off x="15596108" y="14206919"/>
            <a:ext cx="867252" cy="379904"/>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Profits</a:t>
            </a:r>
            <a:endParaRPr lang="en-US" sz="1200" dirty="0"/>
          </a:p>
        </p:txBody>
      </p:sp>
      <p:sp>
        <p:nvSpPr>
          <p:cNvPr id="37" name="Flowchart: Alternate Process 36">
            <a:extLst>
              <a:ext uri="{FF2B5EF4-FFF2-40B4-BE49-F238E27FC236}">
                <a16:creationId xmlns:a16="http://schemas.microsoft.com/office/drawing/2014/main" id="{71D8EB53-D219-404D-BF62-7220E692D18C}"/>
              </a:ext>
            </a:extLst>
          </p:cNvPr>
          <p:cNvSpPr/>
          <p:nvPr/>
        </p:nvSpPr>
        <p:spPr>
          <a:xfrm>
            <a:off x="15072425" y="3677984"/>
            <a:ext cx="944723"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Bare Soil</a:t>
            </a:r>
            <a:endParaRPr lang="en-US" sz="1200" dirty="0"/>
          </a:p>
        </p:txBody>
      </p:sp>
      <p:sp>
        <p:nvSpPr>
          <p:cNvPr id="38" name="Flowchart: Alternate Process 37">
            <a:extLst>
              <a:ext uri="{FF2B5EF4-FFF2-40B4-BE49-F238E27FC236}">
                <a16:creationId xmlns:a16="http://schemas.microsoft.com/office/drawing/2014/main" id="{64D470D7-014F-4B78-B065-69A8A1A8D85F}"/>
              </a:ext>
            </a:extLst>
          </p:cNvPr>
          <p:cNvSpPr/>
          <p:nvPr/>
        </p:nvSpPr>
        <p:spPr>
          <a:xfrm>
            <a:off x="12405688" y="4517142"/>
            <a:ext cx="114976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Surface Temperatures</a:t>
            </a:r>
            <a:endParaRPr lang="en-US" sz="1200" dirty="0"/>
          </a:p>
        </p:txBody>
      </p:sp>
      <p:sp>
        <p:nvSpPr>
          <p:cNvPr id="39" name="Flowchart: Alternate Process 38">
            <a:extLst>
              <a:ext uri="{FF2B5EF4-FFF2-40B4-BE49-F238E27FC236}">
                <a16:creationId xmlns:a16="http://schemas.microsoft.com/office/drawing/2014/main" id="{AD4AD253-1F8D-4E7C-9C8F-41ABD4B20E8D}"/>
              </a:ext>
            </a:extLst>
          </p:cNvPr>
          <p:cNvSpPr/>
          <p:nvPr/>
        </p:nvSpPr>
        <p:spPr>
          <a:xfrm>
            <a:off x="11380233" y="5288588"/>
            <a:ext cx="1167408"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Evaporation</a:t>
            </a:r>
            <a:endParaRPr lang="en-US" sz="1200" dirty="0"/>
          </a:p>
        </p:txBody>
      </p:sp>
      <p:sp>
        <p:nvSpPr>
          <p:cNvPr id="40" name="Flowchart: Alternate Process 39">
            <a:extLst>
              <a:ext uri="{FF2B5EF4-FFF2-40B4-BE49-F238E27FC236}">
                <a16:creationId xmlns:a16="http://schemas.microsoft.com/office/drawing/2014/main" id="{11D7E22F-1D76-44EE-8D9A-617716F3B77C}"/>
              </a:ext>
            </a:extLst>
          </p:cNvPr>
          <p:cNvSpPr/>
          <p:nvPr/>
        </p:nvSpPr>
        <p:spPr>
          <a:xfrm>
            <a:off x="11349503" y="5889498"/>
            <a:ext cx="1242181"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Moisture</a:t>
            </a:r>
            <a:endParaRPr lang="en-US" sz="1200" dirty="0"/>
          </a:p>
        </p:txBody>
      </p:sp>
      <p:sp>
        <p:nvSpPr>
          <p:cNvPr id="41" name="Flowchart: Alternate Process 40">
            <a:extLst>
              <a:ext uri="{FF2B5EF4-FFF2-40B4-BE49-F238E27FC236}">
                <a16:creationId xmlns:a16="http://schemas.microsoft.com/office/drawing/2014/main" id="{1F66C6CF-354F-4BA3-8697-AC1369FFB540}"/>
              </a:ext>
            </a:extLst>
          </p:cNvPr>
          <p:cNvSpPr/>
          <p:nvPr/>
        </p:nvSpPr>
        <p:spPr>
          <a:xfrm>
            <a:off x="13514145" y="6082656"/>
            <a:ext cx="937522"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Surface Crusts</a:t>
            </a:r>
            <a:endParaRPr lang="en-US" sz="1200" dirty="0"/>
          </a:p>
        </p:txBody>
      </p:sp>
      <p:sp>
        <p:nvSpPr>
          <p:cNvPr id="42" name="Flowchart: Alternate Process 41">
            <a:extLst>
              <a:ext uri="{FF2B5EF4-FFF2-40B4-BE49-F238E27FC236}">
                <a16:creationId xmlns:a16="http://schemas.microsoft.com/office/drawing/2014/main" id="{C9B6903E-F55C-4236-9594-DCB68E9B594E}"/>
              </a:ext>
            </a:extLst>
          </p:cNvPr>
          <p:cNvSpPr/>
          <p:nvPr/>
        </p:nvSpPr>
        <p:spPr>
          <a:xfrm>
            <a:off x="9955501" y="10992916"/>
            <a:ext cx="1000083"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Nutrition</a:t>
            </a:r>
            <a:endParaRPr lang="en-US" sz="1200" dirty="0"/>
          </a:p>
        </p:txBody>
      </p:sp>
      <p:sp>
        <p:nvSpPr>
          <p:cNvPr id="43" name="Flowchart: Alternate Process 42">
            <a:extLst>
              <a:ext uri="{FF2B5EF4-FFF2-40B4-BE49-F238E27FC236}">
                <a16:creationId xmlns:a16="http://schemas.microsoft.com/office/drawing/2014/main" id="{F4AE703A-4BD2-4581-A1B6-6ADADFDFDDD9}"/>
              </a:ext>
            </a:extLst>
          </p:cNvPr>
          <p:cNvSpPr/>
          <p:nvPr/>
        </p:nvSpPr>
        <p:spPr>
          <a:xfrm>
            <a:off x="9781240" y="11773423"/>
            <a:ext cx="1367001"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sp>
        <p:nvSpPr>
          <p:cNvPr id="47" name="Flowchart: Alternate Process 46">
            <a:hlinkClick r:id="rId3" action="ppaction://hlinksldjump" tooltip="Root exudates are carbohydrates, amino acids, and other biochemical compounds released by plant roots to feed the soil life responsible for binding sand, silt and clay particles into clusters called aggregates."/>
            <a:extLst>
              <a:ext uri="{FF2B5EF4-FFF2-40B4-BE49-F238E27FC236}">
                <a16:creationId xmlns:a16="http://schemas.microsoft.com/office/drawing/2014/main" id="{6B621116-86F4-4E0B-AF4C-529AF9A5AFE8}"/>
              </a:ext>
            </a:extLst>
          </p:cNvPr>
          <p:cNvSpPr/>
          <p:nvPr/>
        </p:nvSpPr>
        <p:spPr>
          <a:xfrm>
            <a:off x="22876890" y="4762181"/>
            <a:ext cx="1544450"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Root Mass and Root Exudates**</a:t>
            </a:r>
            <a:endParaRPr lang="en-US" sz="1200" dirty="0"/>
          </a:p>
        </p:txBody>
      </p:sp>
      <p:sp>
        <p:nvSpPr>
          <p:cNvPr id="56" name="Flowchart: Alternate Process 55">
            <a:extLst>
              <a:ext uri="{FF2B5EF4-FFF2-40B4-BE49-F238E27FC236}">
                <a16:creationId xmlns:a16="http://schemas.microsoft.com/office/drawing/2014/main" id="{D3AF8A1A-0E8C-470A-BAA2-927162F9AAE0}"/>
              </a:ext>
            </a:extLst>
          </p:cNvPr>
          <p:cNvSpPr/>
          <p:nvPr/>
        </p:nvSpPr>
        <p:spPr>
          <a:xfrm>
            <a:off x="24015101" y="5600887"/>
            <a:ext cx="1288383"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Organism Diversity</a:t>
            </a:r>
            <a:endParaRPr lang="en-US" sz="1200" dirty="0"/>
          </a:p>
        </p:txBody>
      </p:sp>
      <p:sp>
        <p:nvSpPr>
          <p:cNvPr id="60" name="Flowchart: Alternate Process 59">
            <a:hlinkClick r:id="rId3" action="ppaction://hlinksldjump" tooltip="Carrying capacity is the number of livestock a field or a grazing operation can sustain for a certain time period, usually for one year, while maintaining or improving the health of soils, plants and livestock."/>
            <a:extLst>
              <a:ext uri="{FF2B5EF4-FFF2-40B4-BE49-F238E27FC236}">
                <a16:creationId xmlns:a16="http://schemas.microsoft.com/office/drawing/2014/main" id="{38165FBE-5410-4E00-AA54-70CD03CA95F4}"/>
              </a:ext>
            </a:extLst>
          </p:cNvPr>
          <p:cNvSpPr/>
          <p:nvPr/>
        </p:nvSpPr>
        <p:spPr>
          <a:xfrm>
            <a:off x="28303843" y="6725672"/>
            <a:ext cx="1678771"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Carrying Capacity**</a:t>
            </a:r>
            <a:endParaRPr lang="en-US" sz="1200" dirty="0"/>
          </a:p>
        </p:txBody>
      </p:sp>
      <p:sp>
        <p:nvSpPr>
          <p:cNvPr id="65" name="Flowchart: Alternate Process 64">
            <a:extLst>
              <a:ext uri="{FF2B5EF4-FFF2-40B4-BE49-F238E27FC236}">
                <a16:creationId xmlns:a16="http://schemas.microsoft.com/office/drawing/2014/main" id="{DEF4869B-0284-4F55-96D0-B597AD3ED13D}"/>
              </a:ext>
            </a:extLst>
          </p:cNvPr>
          <p:cNvSpPr/>
          <p:nvPr/>
        </p:nvSpPr>
        <p:spPr>
          <a:xfrm>
            <a:off x="6962019" y="8667996"/>
            <a:ext cx="1417989"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Available Water for Plants/Soil Life</a:t>
            </a:r>
            <a:endParaRPr lang="en-US" sz="1200" dirty="0"/>
          </a:p>
        </p:txBody>
      </p:sp>
      <p:sp>
        <p:nvSpPr>
          <p:cNvPr id="69" name="Flowchart: Alternate Process 68">
            <a:extLst>
              <a:ext uri="{FF2B5EF4-FFF2-40B4-BE49-F238E27FC236}">
                <a16:creationId xmlns:a16="http://schemas.microsoft.com/office/drawing/2014/main" id="{AAF1B8E8-9E27-4602-9CEA-E3EF09BA48D5}"/>
              </a:ext>
            </a:extLst>
          </p:cNvPr>
          <p:cNvSpPr/>
          <p:nvPr/>
        </p:nvSpPr>
        <p:spPr>
          <a:xfrm>
            <a:off x="20546978" y="2513646"/>
            <a:ext cx="1747908" cy="551142"/>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Aboveground Perennial Plant Biomass</a:t>
            </a:r>
            <a:endParaRPr lang="en-US" sz="1200" dirty="0"/>
          </a:p>
        </p:txBody>
      </p:sp>
      <p:sp>
        <p:nvSpPr>
          <p:cNvPr id="70" name="Flowchart: Alternate Process 69">
            <a:hlinkClick r:id="rId3" action="ppaction://hlinksldjump" tooltip="Soil life such as bacteria and certain types of fungi receive carbohydrates, a form of energy, directly from plant roots. Without carbohydrates being released by plant roots, soil life activity is greatly reduced."/>
            <a:extLst>
              <a:ext uri="{FF2B5EF4-FFF2-40B4-BE49-F238E27FC236}">
                <a16:creationId xmlns:a16="http://schemas.microsoft.com/office/drawing/2014/main" id="{6356BF8C-1A52-4648-8EB6-07DDE21FC2B7}"/>
              </a:ext>
            </a:extLst>
          </p:cNvPr>
          <p:cNvSpPr/>
          <p:nvPr/>
        </p:nvSpPr>
        <p:spPr>
          <a:xfrm>
            <a:off x="22120954" y="5600887"/>
            <a:ext cx="1225088"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Food Source for Soil Life**</a:t>
            </a:r>
            <a:endParaRPr lang="en-US" sz="1200" dirty="0"/>
          </a:p>
        </p:txBody>
      </p:sp>
      <p:sp>
        <p:nvSpPr>
          <p:cNvPr id="72" name="Flowchart: Alternate Process 71">
            <a:extLst>
              <a:ext uri="{FF2B5EF4-FFF2-40B4-BE49-F238E27FC236}">
                <a16:creationId xmlns:a16="http://schemas.microsoft.com/office/drawing/2014/main" id="{F90ED840-D463-4C9F-B9A9-FF2918FF45CA}"/>
              </a:ext>
            </a:extLst>
          </p:cNvPr>
          <p:cNvSpPr/>
          <p:nvPr/>
        </p:nvSpPr>
        <p:spPr>
          <a:xfrm>
            <a:off x="13489584" y="5290905"/>
            <a:ext cx="1022319"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Surface Aggregation</a:t>
            </a:r>
            <a:endParaRPr lang="en-US" sz="1200" dirty="0"/>
          </a:p>
        </p:txBody>
      </p:sp>
      <p:sp>
        <p:nvSpPr>
          <p:cNvPr id="73" name="Flowchart: Alternate Process 72">
            <a:extLst>
              <a:ext uri="{FF2B5EF4-FFF2-40B4-BE49-F238E27FC236}">
                <a16:creationId xmlns:a16="http://schemas.microsoft.com/office/drawing/2014/main" id="{EDEAF527-C3B9-43C7-BCF9-80684CD56786}"/>
              </a:ext>
            </a:extLst>
          </p:cNvPr>
          <p:cNvSpPr/>
          <p:nvPr/>
        </p:nvSpPr>
        <p:spPr>
          <a:xfrm>
            <a:off x="14653707" y="4523463"/>
            <a:ext cx="178216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Droplet Impact from Rain or Irrigation</a:t>
            </a:r>
            <a:endParaRPr lang="en-US" sz="1200" dirty="0"/>
          </a:p>
        </p:txBody>
      </p:sp>
      <p:sp>
        <p:nvSpPr>
          <p:cNvPr id="76" name="Flowchart: Alternate Process 75">
            <a:extLst>
              <a:ext uri="{FF2B5EF4-FFF2-40B4-BE49-F238E27FC236}">
                <a16:creationId xmlns:a16="http://schemas.microsoft.com/office/drawing/2014/main" id="{ED69D8EC-92DB-4560-965F-C53FEB836DEA}"/>
              </a:ext>
            </a:extLst>
          </p:cNvPr>
          <p:cNvSpPr/>
          <p:nvPr/>
        </p:nvSpPr>
        <p:spPr>
          <a:xfrm>
            <a:off x="16136989" y="5382346"/>
            <a:ext cx="1122305"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Soil Erosion</a:t>
            </a:r>
            <a:endParaRPr lang="en-US" sz="1200" dirty="0"/>
          </a:p>
        </p:txBody>
      </p:sp>
      <p:sp>
        <p:nvSpPr>
          <p:cNvPr id="77" name="Flowchart: Alternate Process 76">
            <a:extLst>
              <a:ext uri="{FF2B5EF4-FFF2-40B4-BE49-F238E27FC236}">
                <a16:creationId xmlns:a16="http://schemas.microsoft.com/office/drawing/2014/main" id="{6DD551A2-645B-491E-BB17-6E056BC57A9D}"/>
              </a:ext>
            </a:extLst>
          </p:cNvPr>
          <p:cNvSpPr/>
          <p:nvPr/>
        </p:nvSpPr>
        <p:spPr>
          <a:xfrm>
            <a:off x="16112725" y="5989683"/>
            <a:ext cx="1179643"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Topsoil Loss</a:t>
            </a:r>
            <a:endParaRPr lang="en-US" sz="1200" dirty="0"/>
          </a:p>
        </p:txBody>
      </p:sp>
      <p:sp>
        <p:nvSpPr>
          <p:cNvPr id="78" name="Flowchart: Alternate Process 77">
            <a:extLst>
              <a:ext uri="{FF2B5EF4-FFF2-40B4-BE49-F238E27FC236}">
                <a16:creationId xmlns:a16="http://schemas.microsoft.com/office/drawing/2014/main" id="{6889285A-E04E-4079-B545-62CC5C807808}"/>
              </a:ext>
            </a:extLst>
          </p:cNvPr>
          <p:cNvSpPr/>
          <p:nvPr/>
        </p:nvSpPr>
        <p:spPr>
          <a:xfrm>
            <a:off x="16052861" y="6594151"/>
            <a:ext cx="1311052" cy="73152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Sediment and Nutrient Buildup in Water Bodies</a:t>
            </a:r>
            <a:endParaRPr lang="en-US" sz="1200" dirty="0"/>
          </a:p>
        </p:txBody>
      </p:sp>
      <p:sp>
        <p:nvSpPr>
          <p:cNvPr id="81" name="Flowchart: Alternate Process 80">
            <a:extLst>
              <a:ext uri="{FF2B5EF4-FFF2-40B4-BE49-F238E27FC236}">
                <a16:creationId xmlns:a16="http://schemas.microsoft.com/office/drawing/2014/main" id="{88D9EFAB-7377-4911-91BE-BB61BF05E246}"/>
              </a:ext>
            </a:extLst>
          </p:cNvPr>
          <p:cNvSpPr/>
          <p:nvPr/>
        </p:nvSpPr>
        <p:spPr>
          <a:xfrm>
            <a:off x="16054476" y="7562267"/>
            <a:ext cx="1311052"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Quality</a:t>
            </a:r>
            <a:endParaRPr lang="en-US" sz="1200" dirty="0"/>
          </a:p>
        </p:txBody>
      </p:sp>
      <p:sp>
        <p:nvSpPr>
          <p:cNvPr id="91" name="Flowchart: Alternate Process 90">
            <a:extLst>
              <a:ext uri="{FF2B5EF4-FFF2-40B4-BE49-F238E27FC236}">
                <a16:creationId xmlns:a16="http://schemas.microsoft.com/office/drawing/2014/main" id="{890EA102-43D6-4EFF-87ED-A944F57DB3BA}"/>
              </a:ext>
            </a:extLst>
          </p:cNvPr>
          <p:cNvSpPr/>
          <p:nvPr/>
        </p:nvSpPr>
        <p:spPr>
          <a:xfrm>
            <a:off x="28420821" y="4747340"/>
            <a:ext cx="1415507"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Available Water for Plants/Soil Life</a:t>
            </a:r>
            <a:endParaRPr lang="en-US" sz="1200" dirty="0"/>
          </a:p>
        </p:txBody>
      </p:sp>
      <p:sp>
        <p:nvSpPr>
          <p:cNvPr id="92" name="Flowchart: Alternate Process 91">
            <a:extLst>
              <a:ext uri="{FF2B5EF4-FFF2-40B4-BE49-F238E27FC236}">
                <a16:creationId xmlns:a16="http://schemas.microsoft.com/office/drawing/2014/main" id="{9D76D7F6-BFE6-47C3-ACF8-FBA13621F1BC}"/>
              </a:ext>
            </a:extLst>
          </p:cNvPr>
          <p:cNvSpPr/>
          <p:nvPr/>
        </p:nvSpPr>
        <p:spPr>
          <a:xfrm>
            <a:off x="28545235" y="5518500"/>
            <a:ext cx="1172865"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Stress</a:t>
            </a:r>
            <a:endParaRPr lang="en-US" sz="1200" dirty="0"/>
          </a:p>
        </p:txBody>
      </p:sp>
      <p:sp>
        <p:nvSpPr>
          <p:cNvPr id="93" name="Flowchart: Alternate Process 92">
            <a:extLst>
              <a:ext uri="{FF2B5EF4-FFF2-40B4-BE49-F238E27FC236}">
                <a16:creationId xmlns:a16="http://schemas.microsoft.com/office/drawing/2014/main" id="{49889A4C-7D00-47E6-AB53-4C909E60D8D5}"/>
              </a:ext>
            </a:extLst>
          </p:cNvPr>
          <p:cNvSpPr/>
          <p:nvPr/>
        </p:nvSpPr>
        <p:spPr>
          <a:xfrm>
            <a:off x="28508822" y="6126733"/>
            <a:ext cx="1252556"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Growth</a:t>
            </a:r>
            <a:endParaRPr lang="en-US" sz="1200" dirty="0"/>
          </a:p>
        </p:txBody>
      </p:sp>
      <p:sp>
        <p:nvSpPr>
          <p:cNvPr id="99" name="Flowchart: Alternate Process 98">
            <a:extLst>
              <a:ext uri="{FF2B5EF4-FFF2-40B4-BE49-F238E27FC236}">
                <a16:creationId xmlns:a16="http://schemas.microsoft.com/office/drawing/2014/main" id="{C8051218-7B21-453C-B970-410379A0314A}"/>
              </a:ext>
            </a:extLst>
          </p:cNvPr>
          <p:cNvSpPr/>
          <p:nvPr/>
        </p:nvSpPr>
        <p:spPr>
          <a:xfrm>
            <a:off x="25880201" y="4746797"/>
            <a:ext cx="1128428"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Palatability</a:t>
            </a:r>
            <a:endParaRPr lang="en-US" sz="1200" dirty="0"/>
          </a:p>
        </p:txBody>
      </p:sp>
      <p:graphicFrame>
        <p:nvGraphicFramePr>
          <p:cNvPr id="110" name="Table 13">
            <a:extLst>
              <a:ext uri="{FF2B5EF4-FFF2-40B4-BE49-F238E27FC236}">
                <a16:creationId xmlns:a16="http://schemas.microsoft.com/office/drawing/2014/main" id="{43CAEB20-B062-4937-8D33-EE45287111BE}"/>
              </a:ext>
            </a:extLst>
          </p:cNvPr>
          <p:cNvGraphicFramePr>
            <a:graphicFrameLocks noGrp="1"/>
          </p:cNvGraphicFramePr>
          <p:nvPr>
            <p:extLst>
              <p:ext uri="{D42A27DB-BD31-4B8C-83A1-F6EECF244321}">
                <p14:modId xmlns:p14="http://schemas.microsoft.com/office/powerpoint/2010/main" val="2612816400"/>
              </p:ext>
            </p:extLst>
          </p:nvPr>
        </p:nvGraphicFramePr>
        <p:xfrm>
          <a:off x="495652" y="2326131"/>
          <a:ext cx="2437461" cy="3228848"/>
        </p:xfrm>
        <a:graphic>
          <a:graphicData uri="http://schemas.openxmlformats.org/drawingml/2006/table">
            <a:tbl>
              <a:tblPr firstRow="1" bandRow="1">
                <a:tableStyleId>{5940675A-B579-460E-94D1-54222C63F5DA}</a:tableStyleId>
              </a:tblPr>
              <a:tblGrid>
                <a:gridCol w="729180">
                  <a:extLst>
                    <a:ext uri="{9D8B030D-6E8A-4147-A177-3AD203B41FA5}">
                      <a16:colId xmlns:a16="http://schemas.microsoft.com/office/drawing/2014/main" val="4268460968"/>
                    </a:ext>
                  </a:extLst>
                </a:gridCol>
                <a:gridCol w="1708281">
                  <a:extLst>
                    <a:ext uri="{9D8B030D-6E8A-4147-A177-3AD203B41FA5}">
                      <a16:colId xmlns:a16="http://schemas.microsoft.com/office/drawing/2014/main" val="3379363492"/>
                    </a:ext>
                  </a:extLst>
                </a:gridCol>
              </a:tblGrid>
              <a:tr h="461264">
                <a:tc>
                  <a:txBody>
                    <a:bodyPr/>
                    <a:lstStyle/>
                    <a:p>
                      <a:pPr algn="ctr"/>
                      <a:r>
                        <a:rPr lang="en-US" sz="2400" b="1" dirty="0">
                          <a:latin typeface="Calibri" panose="020F0502020204030204" pitchFamily="34" charset="0"/>
                          <a:cs typeface="Calibri" panose="020F0502020204030204" pitchFamily="34" charset="0"/>
                        </a:rPr>
                        <a:t>↑</a:t>
                      </a:r>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dirty="0"/>
                        <a:t>  Increasing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15697729"/>
                  </a:ext>
                </a:extLst>
              </a:tr>
              <a:tr h="461264">
                <a:tc>
                  <a:txBody>
                    <a:bodyPr/>
                    <a:lstStyle/>
                    <a:p>
                      <a:pPr algn="ctr"/>
                      <a:r>
                        <a:rPr lang="en-US" sz="2400" b="1" dirty="0">
                          <a:latin typeface="Calibri" panose="020F0502020204030204" pitchFamily="34" charset="0"/>
                          <a:cs typeface="Calibri" panose="020F0502020204030204" pitchFamily="34" charset="0"/>
                        </a:rPr>
                        <a:t>↓</a:t>
                      </a:r>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b="1" dirty="0"/>
                        <a:t>  Decreasing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1070027"/>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c>
                  <a:txBody>
                    <a:bodyPr/>
                    <a:lstStyle/>
                    <a:p>
                      <a:r>
                        <a:rPr lang="en-US" sz="1200" b="1" dirty="0"/>
                        <a:t>  Plant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9274037"/>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50000"/>
                      </a:schemeClr>
                    </a:solidFill>
                  </a:tcPr>
                </a:tc>
                <a:tc>
                  <a:txBody>
                    <a:bodyPr/>
                    <a:lstStyle/>
                    <a:p>
                      <a:r>
                        <a:rPr lang="en-US" sz="1200" b="1" dirty="0"/>
                        <a:t>  Soil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75275690"/>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r>
                        <a:rPr lang="en-US" sz="1200" b="1" dirty="0"/>
                        <a:t>  Water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55668217"/>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a:txBody>
                    <a:bodyPr/>
                    <a:lstStyle/>
                    <a:p>
                      <a:r>
                        <a:rPr lang="en-US" sz="1200" b="1" dirty="0"/>
                        <a:t>  Animal </a:t>
                      </a:r>
                      <a:r>
                        <a:rPr lang="en-US" sz="1200" b="1" baseline="0" dirty="0"/>
                        <a:t>Effects</a:t>
                      </a:r>
                      <a:endParaRPr lang="en-US" sz="1200" b="1"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26724856"/>
                  </a:ext>
                </a:extLst>
              </a:tr>
              <a:tr h="461264">
                <a:tc>
                  <a:txBody>
                    <a:bodyPr/>
                    <a:lstStyle/>
                    <a:p>
                      <a:endParaRPr lang="en-US"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US" sz="1200" b="1" dirty="0"/>
                        <a:t>  Economic Effects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83148945"/>
                  </a:ext>
                </a:extLst>
              </a:tr>
            </a:tbl>
          </a:graphicData>
        </a:graphic>
      </p:graphicFrame>
      <p:sp>
        <p:nvSpPr>
          <p:cNvPr id="111" name="Flowchart: Alternate Process 110">
            <a:extLst>
              <a:ext uri="{FF2B5EF4-FFF2-40B4-BE49-F238E27FC236}">
                <a16:creationId xmlns:a16="http://schemas.microsoft.com/office/drawing/2014/main" id="{7ED9777D-E1A1-4E94-94C0-39E7F544AEF5}"/>
              </a:ext>
            </a:extLst>
          </p:cNvPr>
          <p:cNvSpPr/>
          <p:nvPr/>
        </p:nvSpPr>
        <p:spPr>
          <a:xfrm>
            <a:off x="4966016" y="7300443"/>
            <a:ext cx="989253"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Water Infiltration</a:t>
            </a:r>
            <a:endParaRPr lang="en-US" sz="1200" dirty="0"/>
          </a:p>
        </p:txBody>
      </p:sp>
      <p:sp>
        <p:nvSpPr>
          <p:cNvPr id="114" name="Flowchart: Alternate Process 113">
            <a:extLst>
              <a:ext uri="{FF2B5EF4-FFF2-40B4-BE49-F238E27FC236}">
                <a16:creationId xmlns:a16="http://schemas.microsoft.com/office/drawing/2014/main" id="{C344AFB3-B5B8-4587-A6B7-3DE514E077F7}"/>
              </a:ext>
            </a:extLst>
          </p:cNvPr>
          <p:cNvSpPr/>
          <p:nvPr/>
        </p:nvSpPr>
        <p:spPr>
          <a:xfrm>
            <a:off x="2732665" y="7875137"/>
            <a:ext cx="866467" cy="36576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Runoff</a:t>
            </a:r>
            <a:endParaRPr lang="en-US" sz="1200" dirty="0"/>
          </a:p>
        </p:txBody>
      </p:sp>
      <p:sp>
        <p:nvSpPr>
          <p:cNvPr id="115" name="Flowchart: Alternate Process 114">
            <a:extLst>
              <a:ext uri="{FF2B5EF4-FFF2-40B4-BE49-F238E27FC236}">
                <a16:creationId xmlns:a16="http://schemas.microsoft.com/office/drawing/2014/main" id="{859E8584-7251-466B-8291-B126DB548EA3}"/>
              </a:ext>
            </a:extLst>
          </p:cNvPr>
          <p:cNvSpPr/>
          <p:nvPr/>
        </p:nvSpPr>
        <p:spPr>
          <a:xfrm>
            <a:off x="11380044" y="796041"/>
            <a:ext cx="2825288" cy="73152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rPr>
              <a:t>Livestock Graze in One Spot for a Short Enough Duration to Prevent Re-grazing of Plants When Plant Growth is Fast</a:t>
            </a:r>
          </a:p>
        </p:txBody>
      </p:sp>
      <p:sp>
        <p:nvSpPr>
          <p:cNvPr id="116" name="Flowchart: Alternate Process 115">
            <a:extLst>
              <a:ext uri="{FF2B5EF4-FFF2-40B4-BE49-F238E27FC236}">
                <a16:creationId xmlns:a16="http://schemas.microsoft.com/office/drawing/2014/main" id="{0A2B89C9-8E78-40E9-B008-4D94F8E2A2D3}"/>
              </a:ext>
            </a:extLst>
          </p:cNvPr>
          <p:cNvSpPr/>
          <p:nvPr/>
        </p:nvSpPr>
        <p:spPr>
          <a:xfrm>
            <a:off x="14462646" y="796041"/>
            <a:ext cx="3109912" cy="73152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Livestock Leave and Return Once Plants Have Fully Recovered to Prevent Re-grazing of Non-recovered Plants When Plant Growth is Slow</a:t>
            </a:r>
          </a:p>
        </p:txBody>
      </p:sp>
      <p:sp>
        <p:nvSpPr>
          <p:cNvPr id="117" name="Flowchart: Alternate Process 116">
            <a:extLst>
              <a:ext uri="{FF2B5EF4-FFF2-40B4-BE49-F238E27FC236}">
                <a16:creationId xmlns:a16="http://schemas.microsoft.com/office/drawing/2014/main" id="{41B09EF9-9063-4C6A-9C15-835B7639B5E9}"/>
              </a:ext>
            </a:extLst>
          </p:cNvPr>
          <p:cNvSpPr/>
          <p:nvPr/>
        </p:nvSpPr>
        <p:spPr>
          <a:xfrm>
            <a:off x="17831803" y="790427"/>
            <a:ext cx="1845094" cy="73152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Plants Grazed When Fully Recovered After Dormancy/Drought</a:t>
            </a:r>
          </a:p>
        </p:txBody>
      </p:sp>
      <p:sp>
        <p:nvSpPr>
          <p:cNvPr id="122" name="Flowchart: Alternate Process 121">
            <a:extLst>
              <a:ext uri="{FF2B5EF4-FFF2-40B4-BE49-F238E27FC236}">
                <a16:creationId xmlns:a16="http://schemas.microsoft.com/office/drawing/2014/main" id="{F103F250-CC11-4234-B5A8-79939B5A34D7}"/>
              </a:ext>
            </a:extLst>
          </p:cNvPr>
          <p:cNvSpPr/>
          <p:nvPr/>
        </p:nvSpPr>
        <p:spPr>
          <a:xfrm>
            <a:off x="2485479" y="8489479"/>
            <a:ext cx="1368250"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Flooding of Lowland Pastures</a:t>
            </a:r>
            <a:endParaRPr lang="en-US" sz="1200" dirty="0"/>
          </a:p>
        </p:txBody>
      </p:sp>
      <p:sp>
        <p:nvSpPr>
          <p:cNvPr id="123" name="Flowchart: Alternate Process 122">
            <a:hlinkClick r:id="rId3" action="ppaction://hlinksldjump" tooltip="Pugging occurs when the hooves of livestock penetrate the soil surface during wet conditions causing damage to pasture plants as well as soil structure. Pasture plants can be torn and buried as well as soils being compacted."/>
            <a:extLst>
              <a:ext uri="{FF2B5EF4-FFF2-40B4-BE49-F238E27FC236}">
                <a16:creationId xmlns:a16="http://schemas.microsoft.com/office/drawing/2014/main" id="{0025B186-DB9D-4A50-851C-67993A7A41F8}"/>
              </a:ext>
            </a:extLst>
          </p:cNvPr>
          <p:cNvSpPr/>
          <p:nvPr/>
        </p:nvSpPr>
        <p:spPr>
          <a:xfrm>
            <a:off x="331367" y="9299913"/>
            <a:ext cx="1048217" cy="36576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Pugging**</a:t>
            </a:r>
          </a:p>
        </p:txBody>
      </p:sp>
      <p:sp>
        <p:nvSpPr>
          <p:cNvPr id="125" name="Flowchart: Alternate Process 124">
            <a:extLst>
              <a:ext uri="{FF2B5EF4-FFF2-40B4-BE49-F238E27FC236}">
                <a16:creationId xmlns:a16="http://schemas.microsoft.com/office/drawing/2014/main" id="{8A2CAC2F-68A2-4AC1-9F14-AADB30C92964}"/>
              </a:ext>
            </a:extLst>
          </p:cNvPr>
          <p:cNvSpPr/>
          <p:nvPr/>
        </p:nvSpPr>
        <p:spPr>
          <a:xfrm>
            <a:off x="2703794" y="9292427"/>
            <a:ext cx="949830"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Foot Rot</a:t>
            </a:r>
            <a:endParaRPr lang="en-US" sz="1200" dirty="0"/>
          </a:p>
        </p:txBody>
      </p:sp>
      <p:sp>
        <p:nvSpPr>
          <p:cNvPr id="126" name="Flowchart: Alternate Process 125">
            <a:extLst>
              <a:ext uri="{FF2B5EF4-FFF2-40B4-BE49-F238E27FC236}">
                <a16:creationId xmlns:a16="http://schemas.microsoft.com/office/drawing/2014/main" id="{9EAA253D-CF06-4870-B241-06C93956E680}"/>
              </a:ext>
            </a:extLst>
          </p:cNvPr>
          <p:cNvSpPr/>
          <p:nvPr/>
        </p:nvSpPr>
        <p:spPr>
          <a:xfrm>
            <a:off x="5115338" y="9284522"/>
            <a:ext cx="1329620"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Nutrient Content</a:t>
            </a:r>
            <a:endParaRPr lang="en-US" sz="1200" dirty="0"/>
          </a:p>
        </p:txBody>
      </p:sp>
      <p:sp>
        <p:nvSpPr>
          <p:cNvPr id="127" name="Flowchart: Alternate Process 126">
            <a:extLst>
              <a:ext uri="{FF2B5EF4-FFF2-40B4-BE49-F238E27FC236}">
                <a16:creationId xmlns:a16="http://schemas.microsoft.com/office/drawing/2014/main" id="{8BA79FF5-E0A3-4466-94E7-72841B99A655}"/>
              </a:ext>
            </a:extLst>
          </p:cNvPr>
          <p:cNvSpPr/>
          <p:nvPr/>
        </p:nvSpPr>
        <p:spPr>
          <a:xfrm>
            <a:off x="3860943" y="9295635"/>
            <a:ext cx="1033920"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Parasites</a:t>
            </a:r>
            <a:endParaRPr lang="en-US" sz="1200" dirty="0"/>
          </a:p>
        </p:txBody>
      </p:sp>
      <p:sp>
        <p:nvSpPr>
          <p:cNvPr id="128" name="Flowchart: Alternate Process 127">
            <a:extLst>
              <a:ext uri="{FF2B5EF4-FFF2-40B4-BE49-F238E27FC236}">
                <a16:creationId xmlns:a16="http://schemas.microsoft.com/office/drawing/2014/main" id="{86CA49F3-88CF-4AE7-AA93-36B9AE35589F}"/>
              </a:ext>
            </a:extLst>
          </p:cNvPr>
          <p:cNvSpPr/>
          <p:nvPr/>
        </p:nvSpPr>
        <p:spPr>
          <a:xfrm>
            <a:off x="2634188" y="10716107"/>
            <a:ext cx="1117571"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Veterinary Intervention</a:t>
            </a:r>
            <a:endParaRPr lang="en-US" sz="1200" dirty="0"/>
          </a:p>
        </p:txBody>
      </p:sp>
      <p:sp>
        <p:nvSpPr>
          <p:cNvPr id="133" name="Flowchart: Alternate Process 132">
            <a:extLst>
              <a:ext uri="{FF2B5EF4-FFF2-40B4-BE49-F238E27FC236}">
                <a16:creationId xmlns:a16="http://schemas.microsoft.com/office/drawing/2014/main" id="{49523FEB-B298-4B22-A4A9-F624ADBB092A}"/>
              </a:ext>
            </a:extLst>
          </p:cNvPr>
          <p:cNvSpPr/>
          <p:nvPr/>
        </p:nvSpPr>
        <p:spPr>
          <a:xfrm>
            <a:off x="5291989" y="10078273"/>
            <a:ext cx="989077" cy="627699"/>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Nutrition</a:t>
            </a:r>
            <a:endParaRPr lang="en-US" sz="1200" dirty="0"/>
          </a:p>
        </p:txBody>
      </p:sp>
      <p:sp>
        <p:nvSpPr>
          <p:cNvPr id="134" name="Flowchart: Alternate Process 133">
            <a:extLst>
              <a:ext uri="{FF2B5EF4-FFF2-40B4-BE49-F238E27FC236}">
                <a16:creationId xmlns:a16="http://schemas.microsoft.com/office/drawing/2014/main" id="{804CDD58-7CBD-4F0B-A170-67D473AC44AB}"/>
              </a:ext>
            </a:extLst>
          </p:cNvPr>
          <p:cNvSpPr/>
          <p:nvPr/>
        </p:nvSpPr>
        <p:spPr>
          <a:xfrm>
            <a:off x="5128931" y="10943801"/>
            <a:ext cx="1331327"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sp>
        <p:nvSpPr>
          <p:cNvPr id="137" name="Flowchart: Alternate Process 136">
            <a:extLst>
              <a:ext uri="{FF2B5EF4-FFF2-40B4-BE49-F238E27FC236}">
                <a16:creationId xmlns:a16="http://schemas.microsoft.com/office/drawing/2014/main" id="{A6361787-B27F-4C1B-AF32-6DFD79AF43BF}"/>
              </a:ext>
            </a:extLst>
          </p:cNvPr>
          <p:cNvSpPr/>
          <p:nvPr/>
        </p:nvSpPr>
        <p:spPr>
          <a:xfrm>
            <a:off x="5024074" y="11743896"/>
            <a:ext cx="1546754"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Livestock Mineral Supplementation</a:t>
            </a:r>
            <a:endParaRPr lang="en-US" sz="1200" dirty="0"/>
          </a:p>
        </p:txBody>
      </p:sp>
      <p:sp>
        <p:nvSpPr>
          <p:cNvPr id="139" name="Flowchart: Alternate Process 138">
            <a:extLst>
              <a:ext uri="{FF2B5EF4-FFF2-40B4-BE49-F238E27FC236}">
                <a16:creationId xmlns:a16="http://schemas.microsoft.com/office/drawing/2014/main" id="{845E8505-89E2-4559-B4C2-A889A5B0F03E}"/>
              </a:ext>
            </a:extLst>
          </p:cNvPr>
          <p:cNvSpPr/>
          <p:nvPr/>
        </p:nvSpPr>
        <p:spPr>
          <a:xfrm>
            <a:off x="1568667" y="9297100"/>
            <a:ext cx="934644" cy="36576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Mastitis</a:t>
            </a:r>
            <a:endParaRPr lang="en-US" sz="1200" dirty="0"/>
          </a:p>
        </p:txBody>
      </p:sp>
      <p:sp>
        <p:nvSpPr>
          <p:cNvPr id="142" name="Flowchart: Alternate Process 141">
            <a:extLst>
              <a:ext uri="{FF2B5EF4-FFF2-40B4-BE49-F238E27FC236}">
                <a16:creationId xmlns:a16="http://schemas.microsoft.com/office/drawing/2014/main" id="{CFBB00F1-00C3-4182-BC42-ED27CA15D911}"/>
              </a:ext>
            </a:extLst>
          </p:cNvPr>
          <p:cNvSpPr/>
          <p:nvPr/>
        </p:nvSpPr>
        <p:spPr>
          <a:xfrm>
            <a:off x="2483227" y="9912495"/>
            <a:ext cx="1413007"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sp>
        <p:nvSpPr>
          <p:cNvPr id="162" name="Flowchart: Alternate Process 161">
            <a:extLst>
              <a:ext uri="{FF2B5EF4-FFF2-40B4-BE49-F238E27FC236}">
                <a16:creationId xmlns:a16="http://schemas.microsoft.com/office/drawing/2014/main" id="{89561946-B0B7-41A9-9C4C-E9EDE30CD75D}"/>
              </a:ext>
            </a:extLst>
          </p:cNvPr>
          <p:cNvSpPr/>
          <p:nvPr/>
        </p:nvSpPr>
        <p:spPr>
          <a:xfrm>
            <a:off x="18226934" y="4523128"/>
            <a:ext cx="1216027"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Grasshopper Populations</a:t>
            </a:r>
            <a:endParaRPr lang="en-US" sz="1200" dirty="0"/>
          </a:p>
        </p:txBody>
      </p:sp>
      <p:sp>
        <p:nvSpPr>
          <p:cNvPr id="175" name="Flowchart: Alternate Process 174">
            <a:extLst>
              <a:ext uri="{FF2B5EF4-FFF2-40B4-BE49-F238E27FC236}">
                <a16:creationId xmlns:a16="http://schemas.microsoft.com/office/drawing/2014/main" id="{D7B1450C-9635-457A-830B-CA34758CA21F}"/>
              </a:ext>
            </a:extLst>
          </p:cNvPr>
          <p:cNvSpPr/>
          <p:nvPr/>
        </p:nvSpPr>
        <p:spPr>
          <a:xfrm>
            <a:off x="30116951" y="4747340"/>
            <a:ext cx="1415507"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Healthy Fire Frequency</a:t>
            </a:r>
            <a:endParaRPr lang="en-US" sz="1200" dirty="0"/>
          </a:p>
        </p:txBody>
      </p:sp>
      <p:sp>
        <p:nvSpPr>
          <p:cNvPr id="184" name="Flowchart: Alternate Process 183">
            <a:extLst>
              <a:ext uri="{FF2B5EF4-FFF2-40B4-BE49-F238E27FC236}">
                <a16:creationId xmlns:a16="http://schemas.microsoft.com/office/drawing/2014/main" id="{1E20213A-651B-4FD1-83FC-9267C2EA87DF}"/>
              </a:ext>
            </a:extLst>
          </p:cNvPr>
          <p:cNvSpPr/>
          <p:nvPr/>
        </p:nvSpPr>
        <p:spPr>
          <a:xfrm>
            <a:off x="13552437" y="13607318"/>
            <a:ext cx="1471857"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t>
            </a:r>
            <a:r>
              <a:rPr lang="en-US" sz="1200" dirty="0">
                <a:ln w="0"/>
                <a:solidFill>
                  <a:schemeClr val="bg1"/>
                </a:solidFill>
                <a:effectLst>
                  <a:outerShdw blurRad="38100" dist="19050" dir="2700000" algn="tl" rotWithShape="0">
                    <a:schemeClr val="dk1">
                      <a:alpha val="40000"/>
                    </a:schemeClr>
                  </a:outerShdw>
                </a:effectLst>
              </a:rPr>
              <a:t>Operational Risk and Uncertainty</a:t>
            </a:r>
          </a:p>
        </p:txBody>
      </p:sp>
      <p:sp>
        <p:nvSpPr>
          <p:cNvPr id="185" name="Flowchart: Alternate Process 184">
            <a:extLst>
              <a:ext uri="{FF2B5EF4-FFF2-40B4-BE49-F238E27FC236}">
                <a16:creationId xmlns:a16="http://schemas.microsoft.com/office/drawing/2014/main" id="{D714DBCE-6340-46AE-9734-06E1F8B2E553}"/>
              </a:ext>
            </a:extLst>
          </p:cNvPr>
          <p:cNvSpPr/>
          <p:nvPr/>
        </p:nvSpPr>
        <p:spPr>
          <a:xfrm>
            <a:off x="17049815" y="13607522"/>
            <a:ext cx="1471857" cy="548640"/>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bg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t>
            </a:r>
            <a:r>
              <a:rPr lang="en-US" sz="1200" dirty="0">
                <a:ln w="0"/>
                <a:solidFill>
                  <a:schemeClr val="bg1"/>
                </a:solidFill>
                <a:effectLst>
                  <a:outerShdw blurRad="38100" dist="19050" dir="2700000" algn="tl" rotWithShape="0">
                    <a:schemeClr val="dk1">
                      <a:alpha val="40000"/>
                    </a:schemeClr>
                  </a:outerShdw>
                </a:effectLst>
              </a:rPr>
              <a:t>Vulnerability to Weather Events</a:t>
            </a:r>
          </a:p>
        </p:txBody>
      </p:sp>
      <p:sp>
        <p:nvSpPr>
          <p:cNvPr id="194" name="Flowchart: Alternate Process 193">
            <a:extLst>
              <a:ext uri="{FF2B5EF4-FFF2-40B4-BE49-F238E27FC236}">
                <a16:creationId xmlns:a16="http://schemas.microsoft.com/office/drawing/2014/main" id="{218C3895-27E9-4B54-862C-0313CC964597}"/>
              </a:ext>
            </a:extLst>
          </p:cNvPr>
          <p:cNvSpPr/>
          <p:nvPr/>
        </p:nvSpPr>
        <p:spPr>
          <a:xfrm>
            <a:off x="11276644" y="6489071"/>
            <a:ext cx="1410681" cy="548640"/>
          </a:xfrm>
          <a:prstGeom prst="flowChartAlternateProces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Available Water for Plants/Soil Life</a:t>
            </a:r>
            <a:endParaRPr lang="en-US" sz="1200" dirty="0"/>
          </a:p>
        </p:txBody>
      </p:sp>
      <p:sp>
        <p:nvSpPr>
          <p:cNvPr id="195" name="Flowchart: Alternate Process 194">
            <a:extLst>
              <a:ext uri="{FF2B5EF4-FFF2-40B4-BE49-F238E27FC236}">
                <a16:creationId xmlns:a16="http://schemas.microsoft.com/office/drawing/2014/main" id="{A1316C44-D793-4E2F-A9F7-A949CF5B5B64}"/>
              </a:ext>
            </a:extLst>
          </p:cNvPr>
          <p:cNvSpPr/>
          <p:nvPr/>
        </p:nvSpPr>
        <p:spPr>
          <a:xfrm>
            <a:off x="25616240" y="5333603"/>
            <a:ext cx="1687746"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Risk Consuming Toxic/Poisonous Plants</a:t>
            </a:r>
            <a:endParaRPr lang="en-US" sz="1200" dirty="0"/>
          </a:p>
        </p:txBody>
      </p:sp>
      <p:sp>
        <p:nvSpPr>
          <p:cNvPr id="204" name="TextBox 203">
            <a:extLst>
              <a:ext uri="{FF2B5EF4-FFF2-40B4-BE49-F238E27FC236}">
                <a16:creationId xmlns:a16="http://schemas.microsoft.com/office/drawing/2014/main" id="{6FA5A33D-3A81-4828-96B9-39A04114A7BC}"/>
              </a:ext>
            </a:extLst>
          </p:cNvPr>
          <p:cNvSpPr txBox="1"/>
          <p:nvPr/>
        </p:nvSpPr>
        <p:spPr>
          <a:xfrm>
            <a:off x="14133201" y="351616"/>
            <a:ext cx="3767113" cy="338554"/>
          </a:xfrm>
          <a:prstGeom prst="rect">
            <a:avLst/>
          </a:prstGeom>
          <a:noFill/>
        </p:spPr>
        <p:txBody>
          <a:bodyPr wrap="square" rtlCol="0">
            <a:spAutoFit/>
          </a:bodyPr>
          <a:lstStyle/>
          <a:p>
            <a:pPr algn="ctr"/>
            <a:r>
              <a:rPr lang="en-US" sz="1600" b="1" dirty="0"/>
              <a:t>Regenerative Grazing Impacts Flowchart</a:t>
            </a:r>
          </a:p>
        </p:txBody>
      </p:sp>
      <p:cxnSp>
        <p:nvCxnSpPr>
          <p:cNvPr id="24" name="Connector: Elbow 23">
            <a:extLst>
              <a:ext uri="{FF2B5EF4-FFF2-40B4-BE49-F238E27FC236}">
                <a16:creationId xmlns:a16="http://schemas.microsoft.com/office/drawing/2014/main" id="{919FD6D0-8093-490C-9326-1534C0547AD1}"/>
              </a:ext>
            </a:extLst>
          </p:cNvPr>
          <p:cNvCxnSpPr>
            <a:cxnSpLocks/>
            <a:stCxn id="115" idx="2"/>
            <a:endCxn id="4" idx="0"/>
          </p:cNvCxnSpPr>
          <p:nvPr/>
        </p:nvCxnSpPr>
        <p:spPr>
          <a:xfrm rot="16200000" flipH="1">
            <a:off x="14173985" y="146263"/>
            <a:ext cx="463314" cy="3225909"/>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Connector: Elbow 104">
            <a:extLst>
              <a:ext uri="{FF2B5EF4-FFF2-40B4-BE49-F238E27FC236}">
                <a16:creationId xmlns:a16="http://schemas.microsoft.com/office/drawing/2014/main" id="{2420351F-89A1-4369-A892-6BBD997FC571}"/>
              </a:ext>
            </a:extLst>
          </p:cNvPr>
          <p:cNvCxnSpPr>
            <a:cxnSpLocks/>
            <a:stCxn id="117" idx="2"/>
            <a:endCxn id="4" idx="0"/>
          </p:cNvCxnSpPr>
          <p:nvPr/>
        </p:nvCxnSpPr>
        <p:spPr>
          <a:xfrm rot="5400000">
            <a:off x="17152010" y="388535"/>
            <a:ext cx="468928" cy="2735753"/>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135CAFA-BE35-44F3-BDAD-BFE3E210835F}"/>
              </a:ext>
            </a:extLst>
          </p:cNvPr>
          <p:cNvCxnSpPr>
            <a:cxnSpLocks/>
            <a:stCxn id="4" idx="0"/>
            <a:endCxn id="116" idx="2"/>
          </p:cNvCxnSpPr>
          <p:nvPr/>
        </p:nvCxnSpPr>
        <p:spPr>
          <a:xfrm flipH="1" flipV="1">
            <a:off x="16017602" y="1527561"/>
            <a:ext cx="995" cy="463314"/>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18" name="Connector: Elbow 117">
            <a:extLst>
              <a:ext uri="{FF2B5EF4-FFF2-40B4-BE49-F238E27FC236}">
                <a16:creationId xmlns:a16="http://schemas.microsoft.com/office/drawing/2014/main" id="{56AE1438-892B-4C3D-88DE-D99022B03CAF}"/>
              </a:ext>
            </a:extLst>
          </p:cNvPr>
          <p:cNvCxnSpPr>
            <a:cxnSpLocks/>
            <a:stCxn id="69" idx="1"/>
            <a:endCxn id="4" idx="2"/>
          </p:cNvCxnSpPr>
          <p:nvPr/>
        </p:nvCxnSpPr>
        <p:spPr>
          <a:xfrm rot="10800000">
            <a:off x="16018598" y="2539515"/>
            <a:ext cx="4528381" cy="249702"/>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8" name="Connector: Elbow 107">
            <a:extLst>
              <a:ext uri="{FF2B5EF4-FFF2-40B4-BE49-F238E27FC236}">
                <a16:creationId xmlns:a16="http://schemas.microsoft.com/office/drawing/2014/main" id="{572B7ED7-AB98-4AFE-BC76-3D701C40462E}"/>
              </a:ext>
            </a:extLst>
          </p:cNvPr>
          <p:cNvCxnSpPr>
            <a:cxnSpLocks/>
            <a:stCxn id="10" idx="2"/>
            <a:endCxn id="111" idx="0"/>
          </p:cNvCxnSpPr>
          <p:nvPr/>
        </p:nvCxnSpPr>
        <p:spPr>
          <a:xfrm rot="5400000">
            <a:off x="7039302" y="5190228"/>
            <a:ext cx="531557" cy="3688873"/>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Connector: Elbow 164">
            <a:extLst>
              <a:ext uri="{FF2B5EF4-FFF2-40B4-BE49-F238E27FC236}">
                <a16:creationId xmlns:a16="http://schemas.microsoft.com/office/drawing/2014/main" id="{E1F0D6CB-80EA-4639-B606-0DDCD7CDC640}"/>
              </a:ext>
            </a:extLst>
          </p:cNvPr>
          <p:cNvCxnSpPr>
            <a:cxnSpLocks/>
            <a:stCxn id="10" idx="2"/>
            <a:endCxn id="157" idx="0"/>
          </p:cNvCxnSpPr>
          <p:nvPr/>
        </p:nvCxnSpPr>
        <p:spPr>
          <a:xfrm rot="16200000" flipH="1">
            <a:off x="9522928" y="6395473"/>
            <a:ext cx="531557" cy="1278381"/>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Connector: Elbow 171">
            <a:extLst>
              <a:ext uri="{FF2B5EF4-FFF2-40B4-BE49-F238E27FC236}">
                <a16:creationId xmlns:a16="http://schemas.microsoft.com/office/drawing/2014/main" id="{60D074B4-66B7-44ED-BC4C-B8F784E6F3E7}"/>
              </a:ext>
            </a:extLst>
          </p:cNvPr>
          <p:cNvCxnSpPr>
            <a:cxnSpLocks/>
            <a:stCxn id="13" idx="1"/>
            <a:endCxn id="111" idx="2"/>
          </p:cNvCxnSpPr>
          <p:nvPr/>
        </p:nvCxnSpPr>
        <p:spPr>
          <a:xfrm rot="10800000">
            <a:off x="5460644" y="7849090"/>
            <a:ext cx="1542813" cy="209069"/>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93" name="Connector: Elbow 192">
            <a:extLst>
              <a:ext uri="{FF2B5EF4-FFF2-40B4-BE49-F238E27FC236}">
                <a16:creationId xmlns:a16="http://schemas.microsoft.com/office/drawing/2014/main" id="{7A7AB2D0-8823-4966-90C8-CC6009733D55}"/>
              </a:ext>
            </a:extLst>
          </p:cNvPr>
          <p:cNvCxnSpPr>
            <a:cxnSpLocks/>
            <a:endCxn id="4" idx="2"/>
          </p:cNvCxnSpPr>
          <p:nvPr/>
        </p:nvCxnSpPr>
        <p:spPr>
          <a:xfrm flipV="1">
            <a:off x="9834653" y="2539515"/>
            <a:ext cx="6183944" cy="250772"/>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4" name="Flowchart: Alternate Process 3">
            <a:hlinkClick r:id="rId3" action="ppaction://hlinksldjump" tooltip="Plants are recovered when: 1) regrown to at least the top of the elongation growth phase or later, 2) no evidence of previous grazing, 3) are as dark green as possible and 4) when oldest leaves attached at bottom are turning brown."/>
            <a:extLst>
              <a:ext uri="{FF2B5EF4-FFF2-40B4-BE49-F238E27FC236}">
                <a16:creationId xmlns:a16="http://schemas.microsoft.com/office/drawing/2014/main" id="{8F6A2106-5643-4544-B4EB-8A174BA489C7}"/>
              </a:ext>
            </a:extLst>
          </p:cNvPr>
          <p:cNvSpPr/>
          <p:nvPr/>
        </p:nvSpPr>
        <p:spPr>
          <a:xfrm>
            <a:off x="14799866" y="1990875"/>
            <a:ext cx="2437461"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Plants Grazed at or After Full Recovery During Growing Season**</a:t>
            </a:r>
            <a:endParaRPr lang="en-US" sz="1200" dirty="0"/>
          </a:p>
        </p:txBody>
      </p:sp>
      <p:cxnSp>
        <p:nvCxnSpPr>
          <p:cNvPr id="199" name="Straight Connector 198">
            <a:extLst>
              <a:ext uri="{FF2B5EF4-FFF2-40B4-BE49-F238E27FC236}">
                <a16:creationId xmlns:a16="http://schemas.microsoft.com/office/drawing/2014/main" id="{48A63E97-B649-4517-B214-4266317D7CBE}"/>
              </a:ext>
            </a:extLst>
          </p:cNvPr>
          <p:cNvCxnSpPr>
            <a:cxnSpLocks/>
          </p:cNvCxnSpPr>
          <p:nvPr/>
        </p:nvCxnSpPr>
        <p:spPr>
          <a:xfrm flipH="1" flipV="1">
            <a:off x="9146810" y="303505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C485DEFF-A8D4-42DA-A96C-53F5B691AF15}"/>
              </a:ext>
            </a:extLst>
          </p:cNvPr>
          <p:cNvCxnSpPr>
            <a:cxnSpLocks/>
          </p:cNvCxnSpPr>
          <p:nvPr/>
        </p:nvCxnSpPr>
        <p:spPr>
          <a:xfrm flipH="1" flipV="1">
            <a:off x="9146810" y="381349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AC0DC815-8533-471A-AC5C-1E032CBB2784}"/>
              </a:ext>
            </a:extLst>
          </p:cNvPr>
          <p:cNvCxnSpPr>
            <a:cxnSpLocks/>
          </p:cNvCxnSpPr>
          <p:nvPr/>
        </p:nvCxnSpPr>
        <p:spPr>
          <a:xfrm flipH="1" flipV="1">
            <a:off x="9146810" y="440705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3D173818-99AA-4F5D-A6A9-34822C7C2896}"/>
              </a:ext>
            </a:extLst>
          </p:cNvPr>
          <p:cNvCxnSpPr>
            <a:cxnSpLocks/>
          </p:cNvCxnSpPr>
          <p:nvPr/>
        </p:nvCxnSpPr>
        <p:spPr>
          <a:xfrm flipH="1" flipV="1">
            <a:off x="9146809" y="519663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50C118C6-3E4D-45B7-8E22-7319A8C01B47}"/>
              </a:ext>
            </a:extLst>
          </p:cNvPr>
          <p:cNvCxnSpPr>
            <a:cxnSpLocks/>
          </p:cNvCxnSpPr>
          <p:nvPr/>
        </p:nvCxnSpPr>
        <p:spPr>
          <a:xfrm flipH="1" flipV="1">
            <a:off x="9148378" y="5983651"/>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B73A8509-6120-494A-AC6D-A94CF577363D}"/>
              </a:ext>
            </a:extLst>
          </p:cNvPr>
          <p:cNvCxnSpPr>
            <a:cxnSpLocks/>
            <a:stCxn id="156" idx="0"/>
            <a:endCxn id="10" idx="2"/>
          </p:cNvCxnSpPr>
          <p:nvPr/>
        </p:nvCxnSpPr>
        <p:spPr>
          <a:xfrm flipV="1">
            <a:off x="9146815" y="6768886"/>
            <a:ext cx="2701" cy="53688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09" name="Connector: Elbow 208">
            <a:extLst>
              <a:ext uri="{FF2B5EF4-FFF2-40B4-BE49-F238E27FC236}">
                <a16:creationId xmlns:a16="http://schemas.microsoft.com/office/drawing/2014/main" id="{764FB9C4-2F4E-4271-90F8-43FEC5A3D3F3}"/>
              </a:ext>
            </a:extLst>
          </p:cNvPr>
          <p:cNvCxnSpPr>
            <a:cxnSpLocks/>
            <a:stCxn id="114" idx="3"/>
            <a:endCxn id="111" idx="2"/>
          </p:cNvCxnSpPr>
          <p:nvPr/>
        </p:nvCxnSpPr>
        <p:spPr>
          <a:xfrm flipV="1">
            <a:off x="3599132" y="7849083"/>
            <a:ext cx="1861511" cy="208934"/>
          </a:xfrm>
          <a:prstGeom prst="bentConnector2">
            <a:avLst/>
          </a:prstGeom>
          <a:ln w="381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3D55BDCC-5B94-4FD6-AE87-0274B6776107}"/>
              </a:ext>
            </a:extLst>
          </p:cNvPr>
          <p:cNvCxnSpPr>
            <a:cxnSpLocks/>
            <a:stCxn id="122" idx="0"/>
          </p:cNvCxnSpPr>
          <p:nvPr/>
        </p:nvCxnSpPr>
        <p:spPr>
          <a:xfrm flipH="1" flipV="1">
            <a:off x="3166166" y="8234507"/>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39CC4468-D668-404C-9464-813BDE105C32}"/>
              </a:ext>
            </a:extLst>
          </p:cNvPr>
          <p:cNvCxnSpPr>
            <a:cxnSpLocks/>
            <a:stCxn id="65" idx="0"/>
            <a:endCxn id="13" idx="2"/>
          </p:cNvCxnSpPr>
          <p:nvPr/>
        </p:nvCxnSpPr>
        <p:spPr>
          <a:xfrm flipH="1" flipV="1">
            <a:off x="7667890" y="8332472"/>
            <a:ext cx="3118" cy="335524"/>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19" name="Connector: Elbow 218">
            <a:extLst>
              <a:ext uri="{FF2B5EF4-FFF2-40B4-BE49-F238E27FC236}">
                <a16:creationId xmlns:a16="http://schemas.microsoft.com/office/drawing/2014/main" id="{97AA5D8B-8B2E-4C52-B1E5-EDD6EE3ED3ED}"/>
              </a:ext>
            </a:extLst>
          </p:cNvPr>
          <p:cNvCxnSpPr>
            <a:cxnSpLocks/>
            <a:stCxn id="122" idx="1"/>
            <a:endCxn id="123" idx="0"/>
          </p:cNvCxnSpPr>
          <p:nvPr/>
        </p:nvCxnSpPr>
        <p:spPr>
          <a:xfrm rot="10800000" flipV="1">
            <a:off x="855477" y="8763799"/>
            <a:ext cx="1630003" cy="536114"/>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7" name="Straight Arrow Connector 206">
            <a:extLst>
              <a:ext uri="{FF2B5EF4-FFF2-40B4-BE49-F238E27FC236}">
                <a16:creationId xmlns:a16="http://schemas.microsoft.com/office/drawing/2014/main" id="{28DAD089-A39A-43A5-A330-043497E80E16}"/>
              </a:ext>
            </a:extLst>
          </p:cNvPr>
          <p:cNvCxnSpPr>
            <a:cxnSpLocks/>
            <a:endCxn id="139" idx="0"/>
          </p:cNvCxnSpPr>
          <p:nvPr/>
        </p:nvCxnSpPr>
        <p:spPr>
          <a:xfrm>
            <a:off x="2034900" y="8754390"/>
            <a:ext cx="1095" cy="54271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9" name="Connector: Elbow 228">
            <a:extLst>
              <a:ext uri="{FF2B5EF4-FFF2-40B4-BE49-F238E27FC236}">
                <a16:creationId xmlns:a16="http://schemas.microsoft.com/office/drawing/2014/main" id="{9C471E66-F12F-4D12-A681-FDFF03DF7CFF}"/>
              </a:ext>
            </a:extLst>
          </p:cNvPr>
          <p:cNvCxnSpPr>
            <a:cxnSpLocks/>
            <a:stCxn id="122" idx="3"/>
            <a:endCxn id="126" idx="0"/>
          </p:cNvCxnSpPr>
          <p:nvPr/>
        </p:nvCxnSpPr>
        <p:spPr>
          <a:xfrm>
            <a:off x="3853735" y="8763805"/>
            <a:ext cx="1926419" cy="52072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0" name="Straight Arrow Connector 229">
            <a:extLst>
              <a:ext uri="{FF2B5EF4-FFF2-40B4-BE49-F238E27FC236}">
                <a16:creationId xmlns:a16="http://schemas.microsoft.com/office/drawing/2014/main" id="{D06DC40B-D789-48D0-8635-A8D38C9FB49E}"/>
              </a:ext>
            </a:extLst>
          </p:cNvPr>
          <p:cNvCxnSpPr>
            <a:cxnSpLocks/>
            <a:endCxn id="127" idx="0"/>
          </p:cNvCxnSpPr>
          <p:nvPr/>
        </p:nvCxnSpPr>
        <p:spPr>
          <a:xfrm>
            <a:off x="4377903" y="8769539"/>
            <a:ext cx="0" cy="52609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8" name="Connector: Elbow 217">
            <a:extLst>
              <a:ext uri="{FF2B5EF4-FFF2-40B4-BE49-F238E27FC236}">
                <a16:creationId xmlns:a16="http://schemas.microsoft.com/office/drawing/2014/main" id="{678C8390-0B0A-4D8D-A5C5-7250EBDD0261}"/>
              </a:ext>
            </a:extLst>
          </p:cNvPr>
          <p:cNvCxnSpPr>
            <a:cxnSpLocks/>
            <a:stCxn id="139" idx="2"/>
            <a:endCxn id="142" idx="1"/>
          </p:cNvCxnSpPr>
          <p:nvPr/>
        </p:nvCxnSpPr>
        <p:spPr>
          <a:xfrm rot="16200000" flipH="1">
            <a:off x="1997634" y="9701221"/>
            <a:ext cx="523955" cy="447232"/>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6" name="Connector: Elbow 235">
            <a:extLst>
              <a:ext uri="{FF2B5EF4-FFF2-40B4-BE49-F238E27FC236}">
                <a16:creationId xmlns:a16="http://schemas.microsoft.com/office/drawing/2014/main" id="{57F89799-AA8D-4253-9804-C903B34E315D}"/>
              </a:ext>
            </a:extLst>
          </p:cNvPr>
          <p:cNvCxnSpPr>
            <a:cxnSpLocks/>
            <a:stCxn id="127" idx="2"/>
            <a:endCxn id="142" idx="3"/>
          </p:cNvCxnSpPr>
          <p:nvPr/>
        </p:nvCxnSpPr>
        <p:spPr>
          <a:xfrm rot="5400000">
            <a:off x="3874356" y="9683274"/>
            <a:ext cx="525420" cy="48167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35BDCE20-C409-48F1-A3A9-9F3BCAC52B9B}"/>
              </a:ext>
            </a:extLst>
          </p:cNvPr>
          <p:cNvCxnSpPr>
            <a:cxnSpLocks/>
          </p:cNvCxnSpPr>
          <p:nvPr/>
        </p:nvCxnSpPr>
        <p:spPr>
          <a:xfrm flipH="1" flipV="1">
            <a:off x="3171940" y="9032891"/>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CBA0624E-07D3-412B-94B5-5C4839D4727E}"/>
              </a:ext>
            </a:extLst>
          </p:cNvPr>
          <p:cNvCxnSpPr>
            <a:cxnSpLocks/>
          </p:cNvCxnSpPr>
          <p:nvPr/>
        </p:nvCxnSpPr>
        <p:spPr>
          <a:xfrm flipH="1" flipV="1">
            <a:off x="3180468" y="9658187"/>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DF66D39-9CCF-47EF-8446-AC2A3EC71F2F}"/>
              </a:ext>
            </a:extLst>
          </p:cNvPr>
          <p:cNvCxnSpPr>
            <a:cxnSpLocks/>
          </p:cNvCxnSpPr>
          <p:nvPr/>
        </p:nvCxnSpPr>
        <p:spPr>
          <a:xfrm flipH="1" flipV="1">
            <a:off x="3189296" y="10461135"/>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3022C9AF-6FE1-4B97-8365-C2F2C4ECCCD4}"/>
              </a:ext>
            </a:extLst>
          </p:cNvPr>
          <p:cNvCxnSpPr>
            <a:cxnSpLocks/>
          </p:cNvCxnSpPr>
          <p:nvPr/>
        </p:nvCxnSpPr>
        <p:spPr>
          <a:xfrm flipH="1" flipV="1">
            <a:off x="5781643" y="9827494"/>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0AEE10BC-27E3-4A00-9AEA-A6573FBE2930}"/>
              </a:ext>
            </a:extLst>
          </p:cNvPr>
          <p:cNvCxnSpPr>
            <a:cxnSpLocks/>
          </p:cNvCxnSpPr>
          <p:nvPr/>
        </p:nvCxnSpPr>
        <p:spPr>
          <a:xfrm flipH="1" flipV="1">
            <a:off x="5793779" y="10696099"/>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6129CCD6-FFBC-4BC0-978F-D9310FF8F45A}"/>
              </a:ext>
            </a:extLst>
          </p:cNvPr>
          <p:cNvCxnSpPr>
            <a:cxnSpLocks/>
          </p:cNvCxnSpPr>
          <p:nvPr/>
        </p:nvCxnSpPr>
        <p:spPr>
          <a:xfrm flipH="1" flipV="1">
            <a:off x="5797797" y="11488924"/>
            <a:ext cx="3438" cy="254972"/>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47F37C33-2B83-4CFA-A440-7687AE5EA2A3}"/>
              </a:ext>
            </a:extLst>
          </p:cNvPr>
          <p:cNvCxnSpPr>
            <a:cxnSpLocks/>
            <a:stCxn id="20" idx="0"/>
          </p:cNvCxnSpPr>
          <p:nvPr/>
        </p:nvCxnSpPr>
        <p:spPr>
          <a:xfrm flipH="1" flipV="1">
            <a:off x="7675149" y="9212240"/>
            <a:ext cx="3924" cy="328606"/>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9805A8B7-5096-474A-B1FC-6919266BE552}"/>
              </a:ext>
            </a:extLst>
          </p:cNvPr>
          <p:cNvCxnSpPr>
            <a:cxnSpLocks/>
          </p:cNvCxnSpPr>
          <p:nvPr/>
        </p:nvCxnSpPr>
        <p:spPr>
          <a:xfrm flipH="1" flipV="1">
            <a:off x="7682943" y="990371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01F68BFA-4D89-4926-B426-3A3D5CEF9E7A}"/>
              </a:ext>
            </a:extLst>
          </p:cNvPr>
          <p:cNvCxnSpPr>
            <a:cxnSpLocks/>
          </p:cNvCxnSpPr>
          <p:nvPr/>
        </p:nvCxnSpPr>
        <p:spPr>
          <a:xfrm flipH="1" flipV="1">
            <a:off x="7691951" y="1050591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E090EE94-6720-413C-BE8E-9F7B071CC835}"/>
              </a:ext>
            </a:extLst>
          </p:cNvPr>
          <p:cNvCxnSpPr>
            <a:cxnSpLocks/>
          </p:cNvCxnSpPr>
          <p:nvPr/>
        </p:nvCxnSpPr>
        <p:spPr>
          <a:xfrm flipH="1" flipV="1">
            <a:off x="7698098" y="11077038"/>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E1707823-AE35-4BF6-8107-F525E9455815}"/>
              </a:ext>
            </a:extLst>
          </p:cNvPr>
          <p:cNvCxnSpPr>
            <a:cxnSpLocks/>
          </p:cNvCxnSpPr>
          <p:nvPr/>
        </p:nvCxnSpPr>
        <p:spPr>
          <a:xfrm flipH="1" flipV="1">
            <a:off x="10429989" y="784908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5B09CC89-AFF0-4AEE-B402-24C96DC56533}"/>
              </a:ext>
            </a:extLst>
          </p:cNvPr>
          <p:cNvCxnSpPr>
            <a:cxnSpLocks/>
          </p:cNvCxnSpPr>
          <p:nvPr/>
        </p:nvCxnSpPr>
        <p:spPr>
          <a:xfrm flipH="1" flipV="1">
            <a:off x="10438506" y="8437379"/>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14" name="Straight Arrow Connector 313">
            <a:extLst>
              <a:ext uri="{FF2B5EF4-FFF2-40B4-BE49-F238E27FC236}">
                <a16:creationId xmlns:a16="http://schemas.microsoft.com/office/drawing/2014/main" id="{75CE3A02-AACE-434B-B3AB-93205ADCC572}"/>
              </a:ext>
            </a:extLst>
          </p:cNvPr>
          <p:cNvCxnSpPr>
            <a:cxnSpLocks/>
            <a:stCxn id="156" idx="2"/>
          </p:cNvCxnSpPr>
          <p:nvPr/>
        </p:nvCxnSpPr>
        <p:spPr>
          <a:xfrm>
            <a:off x="9146809" y="7854408"/>
            <a:ext cx="3288" cy="1087908"/>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12299129-C223-4841-AAF2-8A86A3E45834}"/>
              </a:ext>
            </a:extLst>
          </p:cNvPr>
          <p:cNvCxnSpPr>
            <a:cxnSpLocks/>
          </p:cNvCxnSpPr>
          <p:nvPr/>
        </p:nvCxnSpPr>
        <p:spPr>
          <a:xfrm flipH="1" flipV="1">
            <a:off x="10447838" y="9216216"/>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7" name="Straight Connector 326">
            <a:extLst>
              <a:ext uri="{FF2B5EF4-FFF2-40B4-BE49-F238E27FC236}">
                <a16:creationId xmlns:a16="http://schemas.microsoft.com/office/drawing/2014/main" id="{C18EF32F-D194-4487-A64B-24EDAE5FBF95}"/>
              </a:ext>
            </a:extLst>
          </p:cNvPr>
          <p:cNvCxnSpPr>
            <a:cxnSpLocks/>
          </p:cNvCxnSpPr>
          <p:nvPr/>
        </p:nvCxnSpPr>
        <p:spPr>
          <a:xfrm flipH="1" flipV="1">
            <a:off x="10450753" y="9992460"/>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8" name="Straight Connector 327">
            <a:extLst>
              <a:ext uri="{FF2B5EF4-FFF2-40B4-BE49-F238E27FC236}">
                <a16:creationId xmlns:a16="http://schemas.microsoft.com/office/drawing/2014/main" id="{4CD9D810-73F9-4EB1-B9B6-DBD17BFFFE10}"/>
              </a:ext>
            </a:extLst>
          </p:cNvPr>
          <p:cNvCxnSpPr>
            <a:cxnSpLocks/>
          </p:cNvCxnSpPr>
          <p:nvPr/>
        </p:nvCxnSpPr>
        <p:spPr>
          <a:xfrm flipH="1" flipV="1">
            <a:off x="10452472" y="1076870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9" name="Straight Connector 328">
            <a:extLst>
              <a:ext uri="{FF2B5EF4-FFF2-40B4-BE49-F238E27FC236}">
                <a16:creationId xmlns:a16="http://schemas.microsoft.com/office/drawing/2014/main" id="{3F3A2969-1034-46F6-BE1E-3D42EDEF7136}"/>
              </a:ext>
            </a:extLst>
          </p:cNvPr>
          <p:cNvCxnSpPr>
            <a:cxnSpLocks/>
          </p:cNvCxnSpPr>
          <p:nvPr/>
        </p:nvCxnSpPr>
        <p:spPr>
          <a:xfrm flipH="1" flipV="1">
            <a:off x="10457625" y="1153497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32" name="Straight Connector 331">
            <a:extLst>
              <a:ext uri="{FF2B5EF4-FFF2-40B4-BE49-F238E27FC236}">
                <a16:creationId xmlns:a16="http://schemas.microsoft.com/office/drawing/2014/main" id="{6F30A455-E070-4908-A707-A69C940ACBF7}"/>
              </a:ext>
            </a:extLst>
          </p:cNvPr>
          <p:cNvCxnSpPr>
            <a:cxnSpLocks/>
          </p:cNvCxnSpPr>
          <p:nvPr/>
        </p:nvCxnSpPr>
        <p:spPr>
          <a:xfrm flipH="1" flipV="1">
            <a:off x="10462528" y="12309117"/>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FF476F2C-4F00-4719-97E7-D3F19AE03DA0}"/>
              </a:ext>
            </a:extLst>
          </p:cNvPr>
          <p:cNvCxnSpPr>
            <a:cxnSpLocks/>
          </p:cNvCxnSpPr>
          <p:nvPr/>
        </p:nvCxnSpPr>
        <p:spPr>
          <a:xfrm flipH="1" flipV="1">
            <a:off x="11967150" y="565568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91398CBB-4677-436F-A383-255718CA053A}"/>
              </a:ext>
            </a:extLst>
          </p:cNvPr>
          <p:cNvCxnSpPr>
            <a:cxnSpLocks/>
          </p:cNvCxnSpPr>
          <p:nvPr/>
        </p:nvCxnSpPr>
        <p:spPr>
          <a:xfrm flipH="1" flipV="1">
            <a:off x="11970587" y="6253100"/>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390702F-9C47-4883-9DA8-F51DE041EC82}"/>
              </a:ext>
            </a:extLst>
          </p:cNvPr>
          <p:cNvCxnSpPr>
            <a:cxnSpLocks/>
            <a:endCxn id="39" idx="3"/>
          </p:cNvCxnSpPr>
          <p:nvPr/>
        </p:nvCxnSpPr>
        <p:spPr>
          <a:xfrm flipH="1">
            <a:off x="12547641" y="5471468"/>
            <a:ext cx="4329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5506CA1-C95A-4EF5-8CF1-EF9DE14FE0B1}"/>
              </a:ext>
            </a:extLst>
          </p:cNvPr>
          <p:cNvCxnSpPr>
            <a:cxnSpLocks/>
          </p:cNvCxnSpPr>
          <p:nvPr/>
        </p:nvCxnSpPr>
        <p:spPr>
          <a:xfrm flipH="1" flipV="1">
            <a:off x="13997912" y="5838256"/>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4575A9D6-3AAC-4B0A-9209-DFE2D842A9E4}"/>
              </a:ext>
            </a:extLst>
          </p:cNvPr>
          <p:cNvCxnSpPr>
            <a:cxnSpLocks/>
          </p:cNvCxnSpPr>
          <p:nvPr/>
        </p:nvCxnSpPr>
        <p:spPr>
          <a:xfrm flipH="1" flipV="1">
            <a:off x="16702540" y="5741506"/>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7F6A4D78-00F1-4D8C-A181-FF4E4CA9D09E}"/>
              </a:ext>
            </a:extLst>
          </p:cNvPr>
          <p:cNvCxnSpPr>
            <a:cxnSpLocks/>
          </p:cNvCxnSpPr>
          <p:nvPr/>
        </p:nvCxnSpPr>
        <p:spPr>
          <a:xfrm flipH="1" flipV="1">
            <a:off x="16702540" y="635544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5C92240-72B9-4CE5-A58D-342DD5B9C446}"/>
              </a:ext>
            </a:extLst>
          </p:cNvPr>
          <p:cNvCxnSpPr>
            <a:cxnSpLocks/>
          </p:cNvCxnSpPr>
          <p:nvPr/>
        </p:nvCxnSpPr>
        <p:spPr>
          <a:xfrm flipH="1" flipV="1">
            <a:off x="16707303" y="7325390"/>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81189113-AFF0-4C6A-9DD6-2B98D63B9901}"/>
              </a:ext>
            </a:extLst>
          </p:cNvPr>
          <p:cNvCxnSpPr>
            <a:cxnSpLocks/>
            <a:stCxn id="81" idx="2"/>
            <a:endCxn id="82" idx="3"/>
          </p:cNvCxnSpPr>
          <p:nvPr/>
        </p:nvCxnSpPr>
        <p:spPr>
          <a:xfrm rot="5400000">
            <a:off x="16275360" y="8009468"/>
            <a:ext cx="516087" cy="353204"/>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EC1E4098-A6D0-4AFC-9C23-8502ED0D5BA6}"/>
              </a:ext>
            </a:extLst>
          </p:cNvPr>
          <p:cNvCxnSpPr>
            <a:cxnSpLocks/>
            <a:stCxn id="167" idx="0"/>
            <a:endCxn id="82" idx="2"/>
          </p:cNvCxnSpPr>
          <p:nvPr/>
        </p:nvCxnSpPr>
        <p:spPr>
          <a:xfrm flipH="1" flipV="1">
            <a:off x="15645503" y="8718434"/>
            <a:ext cx="1803" cy="332080"/>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49" name="Connector: Elbow 48">
            <a:extLst>
              <a:ext uri="{FF2B5EF4-FFF2-40B4-BE49-F238E27FC236}">
                <a16:creationId xmlns:a16="http://schemas.microsoft.com/office/drawing/2014/main" id="{A43CFF86-3FA2-43C1-B583-B8A97B923200}"/>
              </a:ext>
            </a:extLst>
          </p:cNvPr>
          <p:cNvCxnSpPr>
            <a:cxnSpLocks/>
            <a:stCxn id="73" idx="2"/>
            <a:endCxn id="72" idx="3"/>
          </p:cNvCxnSpPr>
          <p:nvPr/>
        </p:nvCxnSpPr>
        <p:spPr>
          <a:xfrm rot="5400000">
            <a:off x="14781779" y="4802228"/>
            <a:ext cx="493122" cy="103288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nector: Elbow 51">
            <a:extLst>
              <a:ext uri="{FF2B5EF4-FFF2-40B4-BE49-F238E27FC236}">
                <a16:creationId xmlns:a16="http://schemas.microsoft.com/office/drawing/2014/main" id="{1C0E7ED9-856F-4FE3-A885-EDDEB73EF857}"/>
              </a:ext>
            </a:extLst>
          </p:cNvPr>
          <p:cNvCxnSpPr>
            <a:cxnSpLocks/>
            <a:stCxn id="73" idx="2"/>
            <a:endCxn id="76" idx="1"/>
          </p:cNvCxnSpPr>
          <p:nvPr/>
        </p:nvCxnSpPr>
        <p:spPr>
          <a:xfrm rot="16200000" flipH="1">
            <a:off x="15594327" y="5022566"/>
            <a:ext cx="493123" cy="592201"/>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643C4FA6-C47D-482D-AA5F-8D948EDFC604}"/>
              </a:ext>
            </a:extLst>
          </p:cNvPr>
          <p:cNvCxnSpPr>
            <a:cxnSpLocks/>
          </p:cNvCxnSpPr>
          <p:nvPr/>
        </p:nvCxnSpPr>
        <p:spPr>
          <a:xfrm flipH="1" flipV="1">
            <a:off x="18836885" y="5069132"/>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79CD8097-AC06-4E11-B1A4-1A1AFEAD0F5D}"/>
              </a:ext>
            </a:extLst>
          </p:cNvPr>
          <p:cNvCxnSpPr>
            <a:cxnSpLocks/>
          </p:cNvCxnSpPr>
          <p:nvPr/>
        </p:nvCxnSpPr>
        <p:spPr>
          <a:xfrm flipH="1" flipV="1">
            <a:off x="18836481" y="565839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66" name="Connector: Elbow 65">
            <a:extLst>
              <a:ext uri="{FF2B5EF4-FFF2-40B4-BE49-F238E27FC236}">
                <a16:creationId xmlns:a16="http://schemas.microsoft.com/office/drawing/2014/main" id="{FF1A874E-D3EC-47E1-BACC-481D93F52D0C}"/>
              </a:ext>
            </a:extLst>
          </p:cNvPr>
          <p:cNvCxnSpPr>
            <a:cxnSpLocks/>
            <a:stCxn id="41" idx="2"/>
            <a:endCxn id="111" idx="3"/>
          </p:cNvCxnSpPr>
          <p:nvPr/>
        </p:nvCxnSpPr>
        <p:spPr>
          <a:xfrm rot="5400000">
            <a:off x="9497356" y="3089209"/>
            <a:ext cx="943467" cy="8027640"/>
          </a:xfrm>
          <a:prstGeom prst="bentConnector2">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1C35E6BC-0DD2-4654-A1F8-C78DB0DDF7E4}"/>
              </a:ext>
            </a:extLst>
          </p:cNvPr>
          <p:cNvCxnSpPr>
            <a:cxnSpLocks/>
            <a:stCxn id="37" idx="2"/>
            <a:endCxn id="38" idx="0"/>
          </p:cNvCxnSpPr>
          <p:nvPr/>
        </p:nvCxnSpPr>
        <p:spPr>
          <a:xfrm rot="5400000">
            <a:off x="14025973" y="2998334"/>
            <a:ext cx="473398" cy="256421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Connector: Elbow 89">
            <a:extLst>
              <a:ext uri="{FF2B5EF4-FFF2-40B4-BE49-F238E27FC236}">
                <a16:creationId xmlns:a16="http://schemas.microsoft.com/office/drawing/2014/main" id="{228E881F-B9CF-4BCD-88AD-F57050EC60DE}"/>
              </a:ext>
            </a:extLst>
          </p:cNvPr>
          <p:cNvCxnSpPr>
            <a:cxnSpLocks/>
            <a:stCxn id="37" idx="2"/>
            <a:endCxn id="73" idx="0"/>
          </p:cNvCxnSpPr>
          <p:nvPr/>
        </p:nvCxnSpPr>
        <p:spPr>
          <a:xfrm rot="16200000" flipH="1">
            <a:off x="15304928" y="4283608"/>
            <a:ext cx="479719" cy="1"/>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08CDF11-ACB1-4D59-AD13-90A23962C883}"/>
              </a:ext>
            </a:extLst>
          </p:cNvPr>
          <p:cNvCxnSpPr>
            <a:cxnSpLocks/>
            <a:stCxn id="37" idx="2"/>
            <a:endCxn id="162" idx="0"/>
          </p:cNvCxnSpPr>
          <p:nvPr/>
        </p:nvCxnSpPr>
        <p:spPr>
          <a:xfrm rot="16200000" flipH="1">
            <a:off x="16950175" y="2638355"/>
            <a:ext cx="479384" cy="3290161"/>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Connector: Elbow 130">
            <a:extLst>
              <a:ext uri="{FF2B5EF4-FFF2-40B4-BE49-F238E27FC236}">
                <a16:creationId xmlns:a16="http://schemas.microsoft.com/office/drawing/2014/main" id="{EDCAE7CB-12E7-41E0-A419-D6EA9ACBEE69}"/>
              </a:ext>
            </a:extLst>
          </p:cNvPr>
          <p:cNvCxnSpPr>
            <a:cxnSpLocks/>
            <a:stCxn id="69" idx="2"/>
            <a:endCxn id="37" idx="0"/>
          </p:cNvCxnSpPr>
          <p:nvPr/>
        </p:nvCxnSpPr>
        <p:spPr>
          <a:xfrm rot="5400000">
            <a:off x="18176259" y="433317"/>
            <a:ext cx="613196" cy="5876151"/>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Connector: Elbow 142">
            <a:extLst>
              <a:ext uri="{FF2B5EF4-FFF2-40B4-BE49-F238E27FC236}">
                <a16:creationId xmlns:a16="http://schemas.microsoft.com/office/drawing/2014/main" id="{6F0F847C-2112-49F4-A247-84F360CD4A1F}"/>
              </a:ext>
            </a:extLst>
          </p:cNvPr>
          <p:cNvCxnSpPr>
            <a:cxnSpLocks/>
            <a:stCxn id="69" idx="2"/>
            <a:endCxn id="180" idx="0"/>
          </p:cNvCxnSpPr>
          <p:nvPr/>
        </p:nvCxnSpPr>
        <p:spPr>
          <a:xfrm rot="16200000" flipH="1">
            <a:off x="21115823" y="3369902"/>
            <a:ext cx="613196" cy="2979"/>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Connector: Elbow 145">
            <a:extLst>
              <a:ext uri="{FF2B5EF4-FFF2-40B4-BE49-F238E27FC236}">
                <a16:creationId xmlns:a16="http://schemas.microsoft.com/office/drawing/2014/main" id="{D305658E-2CD1-4E27-BC6E-3A7A898EFC8B}"/>
              </a:ext>
            </a:extLst>
          </p:cNvPr>
          <p:cNvCxnSpPr>
            <a:cxnSpLocks/>
            <a:stCxn id="69" idx="2"/>
            <a:endCxn id="183" idx="0"/>
          </p:cNvCxnSpPr>
          <p:nvPr/>
        </p:nvCxnSpPr>
        <p:spPr>
          <a:xfrm rot="16200000" flipH="1">
            <a:off x="24475324" y="10405"/>
            <a:ext cx="601447" cy="6710219"/>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0" name="Connector: Elbow 159">
            <a:extLst>
              <a:ext uri="{FF2B5EF4-FFF2-40B4-BE49-F238E27FC236}">
                <a16:creationId xmlns:a16="http://schemas.microsoft.com/office/drawing/2014/main" id="{30666CEA-EA64-4D05-A97C-596679E185FB}"/>
              </a:ext>
            </a:extLst>
          </p:cNvPr>
          <p:cNvCxnSpPr>
            <a:cxnSpLocks/>
            <a:stCxn id="180" idx="2"/>
          </p:cNvCxnSpPr>
          <p:nvPr/>
        </p:nvCxnSpPr>
        <p:spPr>
          <a:xfrm rot="5400000">
            <a:off x="20730908" y="4069177"/>
            <a:ext cx="535557" cy="850463"/>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Connector: Elbow 169">
            <a:extLst>
              <a:ext uri="{FF2B5EF4-FFF2-40B4-BE49-F238E27FC236}">
                <a16:creationId xmlns:a16="http://schemas.microsoft.com/office/drawing/2014/main" id="{B5DE4ED2-B0E8-47DB-93C4-5A35D84E2DFC}"/>
              </a:ext>
            </a:extLst>
          </p:cNvPr>
          <p:cNvCxnSpPr>
            <a:cxnSpLocks/>
            <a:stCxn id="180" idx="2"/>
            <a:endCxn id="47" idx="0"/>
          </p:cNvCxnSpPr>
          <p:nvPr/>
        </p:nvCxnSpPr>
        <p:spPr>
          <a:xfrm rot="16200000" flipH="1">
            <a:off x="22268735" y="3381800"/>
            <a:ext cx="535557" cy="2225204"/>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Connector: Elbow 173">
            <a:extLst>
              <a:ext uri="{FF2B5EF4-FFF2-40B4-BE49-F238E27FC236}">
                <a16:creationId xmlns:a16="http://schemas.microsoft.com/office/drawing/2014/main" id="{FA9C85C5-2E8A-4354-A589-C842BB087FE9}"/>
              </a:ext>
            </a:extLst>
          </p:cNvPr>
          <p:cNvCxnSpPr>
            <a:cxnSpLocks/>
            <a:stCxn id="47" idx="2"/>
            <a:endCxn id="70" idx="3"/>
          </p:cNvCxnSpPr>
          <p:nvPr/>
        </p:nvCxnSpPr>
        <p:spPr>
          <a:xfrm rot="5400000">
            <a:off x="23215386" y="5441478"/>
            <a:ext cx="564386" cy="303073"/>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8" name="Connector: Elbow 177">
            <a:extLst>
              <a:ext uri="{FF2B5EF4-FFF2-40B4-BE49-F238E27FC236}">
                <a16:creationId xmlns:a16="http://schemas.microsoft.com/office/drawing/2014/main" id="{132E92DD-7738-41EE-9961-43A0D076B7CB}"/>
              </a:ext>
            </a:extLst>
          </p:cNvPr>
          <p:cNvCxnSpPr>
            <a:cxnSpLocks/>
            <a:stCxn id="47" idx="2"/>
            <a:endCxn id="56" idx="1"/>
          </p:cNvCxnSpPr>
          <p:nvPr/>
        </p:nvCxnSpPr>
        <p:spPr>
          <a:xfrm rot="16200000" flipH="1">
            <a:off x="23549915" y="5410021"/>
            <a:ext cx="564386" cy="365986"/>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ED3651E4-357E-45A3-81CB-B51A1E1FA7F1}"/>
              </a:ext>
            </a:extLst>
          </p:cNvPr>
          <p:cNvCxnSpPr>
            <a:cxnSpLocks/>
          </p:cNvCxnSpPr>
          <p:nvPr/>
        </p:nvCxnSpPr>
        <p:spPr>
          <a:xfrm flipH="1" flipV="1">
            <a:off x="26447281" y="5105881"/>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78A3A26B-942B-40E3-AA6D-E97E470B5FE6}"/>
              </a:ext>
            </a:extLst>
          </p:cNvPr>
          <p:cNvCxnSpPr>
            <a:cxnSpLocks/>
          </p:cNvCxnSpPr>
          <p:nvPr/>
        </p:nvCxnSpPr>
        <p:spPr>
          <a:xfrm flipH="1" flipV="1">
            <a:off x="29134220" y="5287688"/>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091A3631-40FC-409C-9EDF-3698B9BB4CC2}"/>
              </a:ext>
            </a:extLst>
          </p:cNvPr>
          <p:cNvCxnSpPr>
            <a:cxnSpLocks/>
          </p:cNvCxnSpPr>
          <p:nvPr/>
        </p:nvCxnSpPr>
        <p:spPr>
          <a:xfrm flipH="1" flipV="1">
            <a:off x="29137658" y="5881125"/>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7C49C981-9609-4583-B6E1-E61229526670}"/>
              </a:ext>
            </a:extLst>
          </p:cNvPr>
          <p:cNvCxnSpPr>
            <a:cxnSpLocks/>
          </p:cNvCxnSpPr>
          <p:nvPr/>
        </p:nvCxnSpPr>
        <p:spPr>
          <a:xfrm flipH="1" flipV="1">
            <a:off x="29134220" y="6494673"/>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196B24D5-AA19-4063-B696-572519EA514E}"/>
              </a:ext>
            </a:extLst>
          </p:cNvPr>
          <p:cNvCxnSpPr>
            <a:cxnSpLocks/>
          </p:cNvCxnSpPr>
          <p:nvPr/>
        </p:nvCxnSpPr>
        <p:spPr>
          <a:xfrm flipH="1" flipV="1">
            <a:off x="29137658" y="7080338"/>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192" name="Connector: Elbow 191">
            <a:extLst>
              <a:ext uri="{FF2B5EF4-FFF2-40B4-BE49-F238E27FC236}">
                <a16:creationId xmlns:a16="http://schemas.microsoft.com/office/drawing/2014/main" id="{F2CD5B9B-E677-49E6-A9A8-B6C5B466DEB3}"/>
              </a:ext>
            </a:extLst>
          </p:cNvPr>
          <p:cNvCxnSpPr>
            <a:cxnSpLocks/>
            <a:stCxn id="175" idx="2"/>
            <a:endCxn id="60" idx="3"/>
          </p:cNvCxnSpPr>
          <p:nvPr/>
        </p:nvCxnSpPr>
        <p:spPr>
          <a:xfrm rot="5400000">
            <a:off x="29597374" y="5681221"/>
            <a:ext cx="1612572" cy="842091"/>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8" name="Connector: Elbow 197">
            <a:extLst>
              <a:ext uri="{FF2B5EF4-FFF2-40B4-BE49-F238E27FC236}">
                <a16:creationId xmlns:a16="http://schemas.microsoft.com/office/drawing/2014/main" id="{0EB81BE1-5FF2-4C01-B35B-983219FC9BBC}"/>
              </a:ext>
            </a:extLst>
          </p:cNvPr>
          <p:cNvCxnSpPr>
            <a:cxnSpLocks/>
            <a:stCxn id="183" idx="2"/>
            <a:endCxn id="99" idx="0"/>
          </p:cNvCxnSpPr>
          <p:nvPr/>
        </p:nvCxnSpPr>
        <p:spPr>
          <a:xfrm rot="5400000">
            <a:off x="27021822" y="3637468"/>
            <a:ext cx="531922" cy="1686736"/>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2" name="Connector: Elbow 211">
            <a:extLst>
              <a:ext uri="{FF2B5EF4-FFF2-40B4-BE49-F238E27FC236}">
                <a16:creationId xmlns:a16="http://schemas.microsoft.com/office/drawing/2014/main" id="{DBAA1603-4AB8-483A-AAA4-A245CEBF423D}"/>
              </a:ext>
            </a:extLst>
          </p:cNvPr>
          <p:cNvCxnSpPr>
            <a:cxnSpLocks/>
            <a:stCxn id="183" idx="2"/>
            <a:endCxn id="91" idx="0"/>
          </p:cNvCxnSpPr>
          <p:nvPr/>
        </p:nvCxnSpPr>
        <p:spPr>
          <a:xfrm rot="16200000" flipH="1">
            <a:off x="28363634" y="3982398"/>
            <a:ext cx="532465" cy="997418"/>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5" name="Connector: Elbow 214">
            <a:extLst>
              <a:ext uri="{FF2B5EF4-FFF2-40B4-BE49-F238E27FC236}">
                <a16:creationId xmlns:a16="http://schemas.microsoft.com/office/drawing/2014/main" id="{A7C3EED4-C861-45C5-ADD7-246F27847014}"/>
              </a:ext>
            </a:extLst>
          </p:cNvPr>
          <p:cNvCxnSpPr>
            <a:cxnSpLocks/>
            <a:stCxn id="183" idx="2"/>
            <a:endCxn id="175" idx="0"/>
          </p:cNvCxnSpPr>
          <p:nvPr/>
        </p:nvCxnSpPr>
        <p:spPr>
          <a:xfrm rot="16200000" flipH="1">
            <a:off x="29211699" y="3134333"/>
            <a:ext cx="532465" cy="269354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6" name="Connector: Elbow 255">
            <a:extLst>
              <a:ext uri="{FF2B5EF4-FFF2-40B4-BE49-F238E27FC236}">
                <a16:creationId xmlns:a16="http://schemas.microsoft.com/office/drawing/2014/main" id="{CF26E434-56C9-49F0-8D5C-F00C6C007FC0}"/>
              </a:ext>
            </a:extLst>
          </p:cNvPr>
          <p:cNvCxnSpPr>
            <a:cxnSpLocks/>
          </p:cNvCxnSpPr>
          <p:nvPr/>
        </p:nvCxnSpPr>
        <p:spPr>
          <a:xfrm rot="5400000">
            <a:off x="23555010" y="5583357"/>
            <a:ext cx="5222664" cy="3017620"/>
          </a:xfrm>
          <a:prstGeom prst="bentConnector3">
            <a:avLst>
              <a:gd name="adj1" fmla="val 100241"/>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Connector: Elbow 271">
            <a:extLst>
              <a:ext uri="{FF2B5EF4-FFF2-40B4-BE49-F238E27FC236}">
                <a16:creationId xmlns:a16="http://schemas.microsoft.com/office/drawing/2014/main" id="{96CED7A8-135C-4989-9D80-6AEC91786D96}"/>
              </a:ext>
            </a:extLst>
          </p:cNvPr>
          <p:cNvCxnSpPr>
            <a:cxnSpLocks/>
            <a:endCxn id="37" idx="3"/>
          </p:cNvCxnSpPr>
          <p:nvPr/>
        </p:nvCxnSpPr>
        <p:spPr>
          <a:xfrm rot="10800000">
            <a:off x="16017142" y="3860864"/>
            <a:ext cx="15172302" cy="869034"/>
          </a:xfrm>
          <a:prstGeom prst="bentConnector3">
            <a:avLst>
              <a:gd name="adj1" fmla="val 77"/>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2" name="Flowchart: Alternate Process 81">
            <a:extLst>
              <a:ext uri="{FF2B5EF4-FFF2-40B4-BE49-F238E27FC236}">
                <a16:creationId xmlns:a16="http://schemas.microsoft.com/office/drawing/2014/main" id="{73677E3A-92C3-4108-B9EE-6A2E7F28C2FF}"/>
              </a:ext>
            </a:extLst>
          </p:cNvPr>
          <p:cNvSpPr/>
          <p:nvPr/>
        </p:nvSpPr>
        <p:spPr>
          <a:xfrm>
            <a:off x="14934202" y="8169794"/>
            <a:ext cx="1422596" cy="548640"/>
          </a:xfrm>
          <a:prstGeom prst="flowChartAlternateProcess">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Animal Health and Performance</a:t>
            </a:r>
            <a:endParaRPr lang="en-US" sz="1200" dirty="0"/>
          </a:p>
        </p:txBody>
      </p:sp>
      <p:cxnSp>
        <p:nvCxnSpPr>
          <p:cNvPr id="306" name="Straight Connector 305">
            <a:extLst>
              <a:ext uri="{FF2B5EF4-FFF2-40B4-BE49-F238E27FC236}">
                <a16:creationId xmlns:a16="http://schemas.microsoft.com/office/drawing/2014/main" id="{65CFF6A5-DCA7-45AF-AE1B-EF55DBA433C8}"/>
              </a:ext>
            </a:extLst>
          </p:cNvPr>
          <p:cNvCxnSpPr>
            <a:cxnSpLocks/>
          </p:cNvCxnSpPr>
          <p:nvPr/>
        </p:nvCxnSpPr>
        <p:spPr>
          <a:xfrm flipH="1" flipV="1">
            <a:off x="14288359" y="13370401"/>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9F52D809-CEF0-4540-9E10-6FD4BE131CC1}"/>
              </a:ext>
            </a:extLst>
          </p:cNvPr>
          <p:cNvCxnSpPr>
            <a:cxnSpLocks/>
          </p:cNvCxnSpPr>
          <p:nvPr/>
        </p:nvCxnSpPr>
        <p:spPr>
          <a:xfrm flipH="1" flipV="1">
            <a:off x="16029734" y="1337036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AD350217-1177-44CB-89CC-77ED0A0C625A}"/>
              </a:ext>
            </a:extLst>
          </p:cNvPr>
          <p:cNvCxnSpPr>
            <a:cxnSpLocks/>
          </p:cNvCxnSpPr>
          <p:nvPr/>
        </p:nvCxnSpPr>
        <p:spPr>
          <a:xfrm flipH="1" flipV="1">
            <a:off x="17778922" y="1337036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445B8317-6A38-41D8-A388-E0995A777970}"/>
              </a:ext>
            </a:extLst>
          </p:cNvPr>
          <p:cNvCxnSpPr>
            <a:cxnSpLocks/>
          </p:cNvCxnSpPr>
          <p:nvPr/>
        </p:nvCxnSpPr>
        <p:spPr>
          <a:xfrm flipH="1" flipV="1">
            <a:off x="16031470" y="13972574"/>
            <a:ext cx="3438" cy="237158"/>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04" name="Connector: Elbow 303">
            <a:extLst>
              <a:ext uri="{FF2B5EF4-FFF2-40B4-BE49-F238E27FC236}">
                <a16:creationId xmlns:a16="http://schemas.microsoft.com/office/drawing/2014/main" id="{9686CDA6-C0F0-4FF2-8685-3D22EA8AC307}"/>
              </a:ext>
            </a:extLst>
          </p:cNvPr>
          <p:cNvCxnSpPr>
            <a:cxnSpLocks/>
            <a:stCxn id="239" idx="2"/>
          </p:cNvCxnSpPr>
          <p:nvPr/>
        </p:nvCxnSpPr>
        <p:spPr>
          <a:xfrm rot="5400000">
            <a:off x="19425020" y="3657271"/>
            <a:ext cx="5325598" cy="14118958"/>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Connector: Elbow 310">
            <a:extLst>
              <a:ext uri="{FF2B5EF4-FFF2-40B4-BE49-F238E27FC236}">
                <a16:creationId xmlns:a16="http://schemas.microsoft.com/office/drawing/2014/main" id="{47442278-D407-4583-9E5A-37D3C21EC813}"/>
              </a:ext>
            </a:extLst>
          </p:cNvPr>
          <p:cNvCxnSpPr>
            <a:cxnSpLocks/>
            <a:stCxn id="128" idx="2"/>
          </p:cNvCxnSpPr>
          <p:nvPr/>
        </p:nvCxnSpPr>
        <p:spPr>
          <a:xfrm rot="16200000" flipH="1">
            <a:off x="8064084" y="6393636"/>
            <a:ext cx="2114800" cy="11857027"/>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6" name="Straight Connector 325">
            <a:extLst>
              <a:ext uri="{FF2B5EF4-FFF2-40B4-BE49-F238E27FC236}">
                <a16:creationId xmlns:a16="http://schemas.microsoft.com/office/drawing/2014/main" id="{D3362473-62E4-495A-9D03-FFCAED97015F}"/>
              </a:ext>
            </a:extLst>
          </p:cNvPr>
          <p:cNvCxnSpPr>
            <a:cxnSpLocks/>
          </p:cNvCxnSpPr>
          <p:nvPr/>
        </p:nvCxnSpPr>
        <p:spPr>
          <a:xfrm>
            <a:off x="5801235" y="12292536"/>
            <a:ext cx="0" cy="107793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7" name="Straight Connector 336">
            <a:extLst>
              <a:ext uri="{FF2B5EF4-FFF2-40B4-BE49-F238E27FC236}">
                <a16:creationId xmlns:a16="http://schemas.microsoft.com/office/drawing/2014/main" id="{731CEC2F-6418-4ACE-8813-724E55F7FA8E}"/>
              </a:ext>
            </a:extLst>
          </p:cNvPr>
          <p:cNvCxnSpPr>
            <a:cxnSpLocks/>
          </p:cNvCxnSpPr>
          <p:nvPr/>
        </p:nvCxnSpPr>
        <p:spPr>
          <a:xfrm>
            <a:off x="7706336" y="12047605"/>
            <a:ext cx="0" cy="13395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Straight Connector 337">
            <a:extLst>
              <a:ext uri="{FF2B5EF4-FFF2-40B4-BE49-F238E27FC236}">
                <a16:creationId xmlns:a16="http://schemas.microsoft.com/office/drawing/2014/main" id="{54F34E7D-58EF-460D-829D-BBAB9EC48B31}"/>
              </a:ext>
            </a:extLst>
          </p:cNvPr>
          <p:cNvCxnSpPr>
            <a:cxnSpLocks/>
          </p:cNvCxnSpPr>
          <p:nvPr/>
        </p:nvCxnSpPr>
        <p:spPr>
          <a:xfrm>
            <a:off x="10465966" y="13094921"/>
            <a:ext cx="0" cy="27555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53" name="Rectangle 352">
            <a:extLst>
              <a:ext uri="{FF2B5EF4-FFF2-40B4-BE49-F238E27FC236}">
                <a16:creationId xmlns:a16="http://schemas.microsoft.com/office/drawing/2014/main" id="{2F2388C7-E293-4733-B9C4-4B4D5DA9A00B}"/>
              </a:ext>
            </a:extLst>
          </p:cNvPr>
          <p:cNvSpPr/>
          <p:nvPr/>
        </p:nvSpPr>
        <p:spPr>
          <a:xfrm>
            <a:off x="20477678" y="3738632"/>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Rectangle 353">
            <a:extLst>
              <a:ext uri="{FF2B5EF4-FFF2-40B4-BE49-F238E27FC236}">
                <a16:creationId xmlns:a16="http://schemas.microsoft.com/office/drawing/2014/main" id="{2E16D9C6-4779-4CE6-B77F-A0B1A07CCD75}"/>
              </a:ext>
            </a:extLst>
          </p:cNvPr>
          <p:cNvSpPr/>
          <p:nvPr/>
        </p:nvSpPr>
        <p:spPr>
          <a:xfrm>
            <a:off x="21934826" y="3737184"/>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Flowchart: Alternate Process 179">
            <a:extLst>
              <a:ext uri="{FF2B5EF4-FFF2-40B4-BE49-F238E27FC236}">
                <a16:creationId xmlns:a16="http://schemas.microsoft.com/office/drawing/2014/main" id="{C1DEC8BC-09FA-4377-BB2C-8F00EF5072A0}"/>
              </a:ext>
            </a:extLst>
          </p:cNvPr>
          <p:cNvSpPr/>
          <p:nvPr/>
        </p:nvSpPr>
        <p:spPr>
          <a:xfrm>
            <a:off x="20696005" y="3677984"/>
            <a:ext cx="1455812"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Native/Desirable Plants</a:t>
            </a:r>
            <a:endParaRPr lang="en-US" sz="1200" dirty="0"/>
          </a:p>
        </p:txBody>
      </p:sp>
      <p:sp>
        <p:nvSpPr>
          <p:cNvPr id="355" name="Rectangle 354">
            <a:extLst>
              <a:ext uri="{FF2B5EF4-FFF2-40B4-BE49-F238E27FC236}">
                <a16:creationId xmlns:a16="http://schemas.microsoft.com/office/drawing/2014/main" id="{7F8606FF-66A6-4EBF-A975-D07489D84A70}"/>
              </a:ext>
            </a:extLst>
          </p:cNvPr>
          <p:cNvSpPr/>
          <p:nvPr/>
        </p:nvSpPr>
        <p:spPr>
          <a:xfrm>
            <a:off x="27193639" y="3750900"/>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Rectangle 355">
            <a:extLst>
              <a:ext uri="{FF2B5EF4-FFF2-40B4-BE49-F238E27FC236}">
                <a16:creationId xmlns:a16="http://schemas.microsoft.com/office/drawing/2014/main" id="{240B59CC-6CB0-4BEA-B22C-4B6806C1756E}"/>
              </a:ext>
            </a:extLst>
          </p:cNvPr>
          <p:cNvSpPr/>
          <p:nvPr/>
        </p:nvSpPr>
        <p:spPr>
          <a:xfrm>
            <a:off x="28661308" y="3760608"/>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Flowchart: Alternate Process 182">
            <a:extLst>
              <a:ext uri="{FF2B5EF4-FFF2-40B4-BE49-F238E27FC236}">
                <a16:creationId xmlns:a16="http://schemas.microsoft.com/office/drawing/2014/main" id="{9759984F-36AA-45C2-9AF4-E369BC575684}"/>
              </a:ext>
            </a:extLst>
          </p:cNvPr>
          <p:cNvSpPr/>
          <p:nvPr/>
        </p:nvSpPr>
        <p:spPr>
          <a:xfrm>
            <a:off x="27390164" y="3666235"/>
            <a:ext cx="1481985"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Noxious/Invasive Plants</a:t>
            </a:r>
            <a:endParaRPr lang="en-US" sz="1200" dirty="0"/>
          </a:p>
        </p:txBody>
      </p:sp>
      <p:sp>
        <p:nvSpPr>
          <p:cNvPr id="363" name="Rectangle 362">
            <a:extLst>
              <a:ext uri="{FF2B5EF4-FFF2-40B4-BE49-F238E27FC236}">
                <a16:creationId xmlns:a16="http://schemas.microsoft.com/office/drawing/2014/main" id="{FE8F679C-65F1-4B88-8533-97377322E76C}"/>
              </a:ext>
            </a:extLst>
          </p:cNvPr>
          <p:cNvSpPr/>
          <p:nvPr/>
        </p:nvSpPr>
        <p:spPr>
          <a:xfrm>
            <a:off x="15441520" y="9583855"/>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Connector: Elbow 33">
            <a:extLst>
              <a:ext uri="{FF2B5EF4-FFF2-40B4-BE49-F238E27FC236}">
                <a16:creationId xmlns:a16="http://schemas.microsoft.com/office/drawing/2014/main" id="{E0925B4F-7A29-43EC-B060-E39A9C55A45C}"/>
              </a:ext>
            </a:extLst>
          </p:cNvPr>
          <p:cNvCxnSpPr>
            <a:cxnSpLocks/>
            <a:stCxn id="81" idx="2"/>
          </p:cNvCxnSpPr>
          <p:nvPr/>
        </p:nvCxnSpPr>
        <p:spPr>
          <a:xfrm rot="16200000" flipH="1">
            <a:off x="16633303" y="8004725"/>
            <a:ext cx="515364" cy="361967"/>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4" name="Rectangle 363">
            <a:extLst>
              <a:ext uri="{FF2B5EF4-FFF2-40B4-BE49-F238E27FC236}">
                <a16:creationId xmlns:a16="http://schemas.microsoft.com/office/drawing/2014/main" id="{0456875B-1749-4048-BCD6-980AD8EC948D}"/>
              </a:ext>
            </a:extLst>
          </p:cNvPr>
          <p:cNvSpPr/>
          <p:nvPr/>
        </p:nvSpPr>
        <p:spPr>
          <a:xfrm>
            <a:off x="21589157" y="8829256"/>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Rectangle 366">
            <a:extLst>
              <a:ext uri="{FF2B5EF4-FFF2-40B4-BE49-F238E27FC236}">
                <a16:creationId xmlns:a16="http://schemas.microsoft.com/office/drawing/2014/main" id="{F5D9CA23-227F-4B3F-8A70-35BC01F35A5B}"/>
              </a:ext>
            </a:extLst>
          </p:cNvPr>
          <p:cNvSpPr/>
          <p:nvPr/>
        </p:nvSpPr>
        <p:spPr>
          <a:xfrm>
            <a:off x="26254582" y="959991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0" name="Connector: Elbow 249">
            <a:extLst>
              <a:ext uri="{FF2B5EF4-FFF2-40B4-BE49-F238E27FC236}">
                <a16:creationId xmlns:a16="http://schemas.microsoft.com/office/drawing/2014/main" id="{E0C83B8A-48BB-4287-8EAF-64171174F8A4}"/>
              </a:ext>
            </a:extLst>
          </p:cNvPr>
          <p:cNvCxnSpPr>
            <a:cxnSpLocks/>
            <a:stCxn id="195" idx="2"/>
          </p:cNvCxnSpPr>
          <p:nvPr/>
        </p:nvCxnSpPr>
        <p:spPr>
          <a:xfrm rot="5400000">
            <a:off x="21444919" y="6249048"/>
            <a:ext cx="5382003" cy="4648392"/>
          </a:xfrm>
          <a:prstGeom prst="bentConnector3">
            <a:avLst>
              <a:gd name="adj1" fmla="val 100024"/>
            </a:avLst>
          </a:prstGeom>
          <a:ln w="38100">
            <a:solidFill>
              <a:schemeClr val="tx1"/>
            </a:solidFill>
            <a:round/>
          </a:ln>
        </p:spPr>
        <p:style>
          <a:lnRef idx="1">
            <a:schemeClr val="accent1"/>
          </a:lnRef>
          <a:fillRef idx="0">
            <a:schemeClr val="accent1"/>
          </a:fillRef>
          <a:effectRef idx="0">
            <a:schemeClr val="accent1"/>
          </a:effectRef>
          <a:fontRef idx="minor">
            <a:schemeClr val="tx1"/>
          </a:fontRef>
        </p:style>
      </p:cxnSp>
      <p:sp>
        <p:nvSpPr>
          <p:cNvPr id="373" name="Rectangle 372">
            <a:extLst>
              <a:ext uri="{FF2B5EF4-FFF2-40B4-BE49-F238E27FC236}">
                <a16:creationId xmlns:a16="http://schemas.microsoft.com/office/drawing/2014/main" id="{150BE640-B7CC-41D4-B2A6-5F5371B0A1D4}"/>
              </a:ext>
            </a:extLst>
          </p:cNvPr>
          <p:cNvSpPr/>
          <p:nvPr/>
        </p:nvSpPr>
        <p:spPr>
          <a:xfrm>
            <a:off x="12781135" y="7448219"/>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Rectangle 373">
            <a:extLst>
              <a:ext uri="{FF2B5EF4-FFF2-40B4-BE49-F238E27FC236}">
                <a16:creationId xmlns:a16="http://schemas.microsoft.com/office/drawing/2014/main" id="{939A4EEF-ECB8-48DA-87E1-4DDD8F2020BF}"/>
              </a:ext>
            </a:extLst>
          </p:cNvPr>
          <p:cNvSpPr/>
          <p:nvPr/>
        </p:nvSpPr>
        <p:spPr>
          <a:xfrm>
            <a:off x="11776691" y="7453810"/>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Rectangle 374">
            <a:extLst>
              <a:ext uri="{FF2B5EF4-FFF2-40B4-BE49-F238E27FC236}">
                <a16:creationId xmlns:a16="http://schemas.microsoft.com/office/drawing/2014/main" id="{FBBB86CC-B1BB-4F83-B1FC-8713265FDD96}"/>
              </a:ext>
            </a:extLst>
          </p:cNvPr>
          <p:cNvSpPr/>
          <p:nvPr/>
        </p:nvSpPr>
        <p:spPr>
          <a:xfrm>
            <a:off x="10707869" y="745824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Rectangle 375">
            <a:extLst>
              <a:ext uri="{FF2B5EF4-FFF2-40B4-BE49-F238E27FC236}">
                <a16:creationId xmlns:a16="http://schemas.microsoft.com/office/drawing/2014/main" id="{C02229BB-C312-42DF-9C8D-E0648BC4DD97}"/>
              </a:ext>
            </a:extLst>
          </p:cNvPr>
          <p:cNvSpPr/>
          <p:nvPr/>
        </p:nvSpPr>
        <p:spPr>
          <a:xfrm>
            <a:off x="9627401" y="745178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Rectangle 376">
            <a:extLst>
              <a:ext uri="{FF2B5EF4-FFF2-40B4-BE49-F238E27FC236}">
                <a16:creationId xmlns:a16="http://schemas.microsoft.com/office/drawing/2014/main" id="{0C854A40-691B-49B4-85A3-668ED84323D8}"/>
              </a:ext>
            </a:extLst>
          </p:cNvPr>
          <p:cNvSpPr/>
          <p:nvPr/>
        </p:nvSpPr>
        <p:spPr>
          <a:xfrm>
            <a:off x="8344652" y="7451781"/>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Flowchart: Alternate Process 156">
            <a:extLst>
              <a:ext uri="{FF2B5EF4-FFF2-40B4-BE49-F238E27FC236}">
                <a16:creationId xmlns:a16="http://schemas.microsoft.com/office/drawing/2014/main" id="{2B4A81E7-4D84-4A4C-A581-0EC1E0F56EC8}"/>
              </a:ext>
            </a:extLst>
          </p:cNvPr>
          <p:cNvSpPr/>
          <p:nvPr/>
        </p:nvSpPr>
        <p:spPr>
          <a:xfrm>
            <a:off x="9942991" y="7300443"/>
            <a:ext cx="969811"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Space to Hold Air</a:t>
            </a:r>
            <a:endParaRPr lang="en-US" sz="1200" dirty="0"/>
          </a:p>
        </p:txBody>
      </p:sp>
      <p:sp>
        <p:nvSpPr>
          <p:cNvPr id="156" name="Flowchart: Alternate Process 155">
            <a:extLst>
              <a:ext uri="{FF2B5EF4-FFF2-40B4-BE49-F238E27FC236}">
                <a16:creationId xmlns:a16="http://schemas.microsoft.com/office/drawing/2014/main" id="{34E1D150-0C2C-4B56-BACA-C382B10249EC}"/>
              </a:ext>
            </a:extLst>
          </p:cNvPr>
          <p:cNvSpPr/>
          <p:nvPr/>
        </p:nvSpPr>
        <p:spPr>
          <a:xfrm>
            <a:off x="8556200" y="7305768"/>
            <a:ext cx="1181229" cy="548640"/>
          </a:xfrm>
          <a:prstGeom prst="flowChartAlternateProcess">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Space for Soil Organisms</a:t>
            </a:r>
            <a:endParaRPr lang="en-US" sz="1200" dirty="0"/>
          </a:p>
        </p:txBody>
      </p:sp>
      <p:sp>
        <p:nvSpPr>
          <p:cNvPr id="384" name="Rectangle 383">
            <a:extLst>
              <a:ext uri="{FF2B5EF4-FFF2-40B4-BE49-F238E27FC236}">
                <a16:creationId xmlns:a16="http://schemas.microsoft.com/office/drawing/2014/main" id="{18D03240-F320-4622-97C2-BEE7F48438B3}"/>
              </a:ext>
            </a:extLst>
          </p:cNvPr>
          <p:cNvSpPr/>
          <p:nvPr/>
        </p:nvSpPr>
        <p:spPr>
          <a:xfrm>
            <a:off x="18625646" y="8467177"/>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Rectangle 384">
            <a:extLst>
              <a:ext uri="{FF2B5EF4-FFF2-40B4-BE49-F238E27FC236}">
                <a16:creationId xmlns:a16="http://schemas.microsoft.com/office/drawing/2014/main" id="{6DBBCB99-6BB4-4BAE-8964-71604920E843}"/>
              </a:ext>
            </a:extLst>
          </p:cNvPr>
          <p:cNvSpPr/>
          <p:nvPr/>
        </p:nvSpPr>
        <p:spPr>
          <a:xfrm>
            <a:off x="18647146" y="8817785"/>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7" name="Rectangle 386">
            <a:extLst>
              <a:ext uri="{FF2B5EF4-FFF2-40B4-BE49-F238E27FC236}">
                <a16:creationId xmlns:a16="http://schemas.microsoft.com/office/drawing/2014/main" id="{B37210E9-7DAD-47A4-8C92-6BEA4C8D0A6A}"/>
              </a:ext>
            </a:extLst>
          </p:cNvPr>
          <p:cNvSpPr/>
          <p:nvPr/>
        </p:nvSpPr>
        <p:spPr>
          <a:xfrm>
            <a:off x="21579393" y="9575117"/>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5" name="Connector: Elbow 244">
            <a:extLst>
              <a:ext uri="{FF2B5EF4-FFF2-40B4-BE49-F238E27FC236}">
                <a16:creationId xmlns:a16="http://schemas.microsoft.com/office/drawing/2014/main" id="{4EF362C6-886C-4945-BD57-90474169C97D}"/>
              </a:ext>
            </a:extLst>
          </p:cNvPr>
          <p:cNvCxnSpPr>
            <a:cxnSpLocks/>
            <a:endCxn id="42" idx="3"/>
          </p:cNvCxnSpPr>
          <p:nvPr/>
        </p:nvCxnSpPr>
        <p:spPr>
          <a:xfrm rot="10800000" flipV="1">
            <a:off x="10955581" y="4493075"/>
            <a:ext cx="10852616" cy="6774163"/>
          </a:xfrm>
          <a:prstGeom prst="bentConnector3">
            <a:avLst>
              <a:gd name="adj1" fmla="val 5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8" name="Rectangle 377">
            <a:extLst>
              <a:ext uri="{FF2B5EF4-FFF2-40B4-BE49-F238E27FC236}">
                <a16:creationId xmlns:a16="http://schemas.microsoft.com/office/drawing/2014/main" id="{B8FF34CE-CD16-4DB4-B13C-5E89DEEF9F04}"/>
              </a:ext>
            </a:extLst>
          </p:cNvPr>
          <p:cNvSpPr/>
          <p:nvPr/>
        </p:nvSpPr>
        <p:spPr>
          <a:xfrm>
            <a:off x="15448553" y="11149385"/>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Rectangle 385">
            <a:extLst>
              <a:ext uri="{FF2B5EF4-FFF2-40B4-BE49-F238E27FC236}">
                <a16:creationId xmlns:a16="http://schemas.microsoft.com/office/drawing/2014/main" id="{B2A0B1AD-44ED-49CA-B70C-5A732E6573FD}"/>
              </a:ext>
            </a:extLst>
          </p:cNvPr>
          <p:cNvSpPr/>
          <p:nvPr/>
        </p:nvSpPr>
        <p:spPr>
          <a:xfrm>
            <a:off x="18661171" y="11146428"/>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9" name="Straight Connector 338">
            <a:extLst>
              <a:ext uri="{FF2B5EF4-FFF2-40B4-BE49-F238E27FC236}">
                <a16:creationId xmlns:a16="http://schemas.microsoft.com/office/drawing/2014/main" id="{C8F53107-9110-4F11-8F34-DDCDAD078770}"/>
              </a:ext>
            </a:extLst>
          </p:cNvPr>
          <p:cNvCxnSpPr>
            <a:cxnSpLocks/>
            <a:stCxn id="167" idx="2"/>
          </p:cNvCxnSpPr>
          <p:nvPr/>
        </p:nvCxnSpPr>
        <p:spPr>
          <a:xfrm>
            <a:off x="15647303" y="9599154"/>
            <a:ext cx="22822" cy="377121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Connector: Elbow 392">
            <a:extLst>
              <a:ext uri="{FF2B5EF4-FFF2-40B4-BE49-F238E27FC236}">
                <a16:creationId xmlns:a16="http://schemas.microsoft.com/office/drawing/2014/main" id="{BD02C540-F364-41DE-AF50-8089136442E4}"/>
              </a:ext>
            </a:extLst>
          </p:cNvPr>
          <p:cNvCxnSpPr>
            <a:cxnSpLocks/>
            <a:endCxn id="10" idx="1"/>
          </p:cNvCxnSpPr>
          <p:nvPr/>
        </p:nvCxnSpPr>
        <p:spPr>
          <a:xfrm flipV="1">
            <a:off x="714518" y="6494566"/>
            <a:ext cx="7800187" cy="2782968"/>
          </a:xfrm>
          <a:prstGeom prst="bentConnector3">
            <a:avLst>
              <a:gd name="adj1" fmla="val -216"/>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7" name="Flowchart: Alternate Process 166">
            <a:extLst>
              <a:ext uri="{FF2B5EF4-FFF2-40B4-BE49-F238E27FC236}">
                <a16:creationId xmlns:a16="http://schemas.microsoft.com/office/drawing/2014/main" id="{2009DF20-D401-4173-AA29-3D931A0B474B}"/>
              </a:ext>
            </a:extLst>
          </p:cNvPr>
          <p:cNvSpPr/>
          <p:nvPr/>
        </p:nvSpPr>
        <p:spPr>
          <a:xfrm>
            <a:off x="15108453" y="9050514"/>
            <a:ext cx="1077705" cy="54864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Veterinary Intervention</a:t>
            </a:r>
            <a:endParaRPr lang="en-US" sz="1200" dirty="0"/>
          </a:p>
        </p:txBody>
      </p:sp>
      <p:sp>
        <p:nvSpPr>
          <p:cNvPr id="427" name="Rectangle 426">
            <a:extLst>
              <a:ext uri="{FF2B5EF4-FFF2-40B4-BE49-F238E27FC236}">
                <a16:creationId xmlns:a16="http://schemas.microsoft.com/office/drawing/2014/main" id="{36F19C0D-5838-48E7-BB6D-79ACE4200EE1}"/>
              </a:ext>
            </a:extLst>
          </p:cNvPr>
          <p:cNvSpPr/>
          <p:nvPr/>
        </p:nvSpPr>
        <p:spPr>
          <a:xfrm>
            <a:off x="18635614" y="9591858"/>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0" name="Straight Connector 379">
            <a:extLst>
              <a:ext uri="{FF2B5EF4-FFF2-40B4-BE49-F238E27FC236}">
                <a16:creationId xmlns:a16="http://schemas.microsoft.com/office/drawing/2014/main" id="{CCBA5B5D-516A-49B3-892F-8BE86E08EE9C}"/>
              </a:ext>
            </a:extLst>
          </p:cNvPr>
          <p:cNvCxnSpPr>
            <a:cxnSpLocks/>
            <a:stCxn id="238" idx="2"/>
          </p:cNvCxnSpPr>
          <p:nvPr/>
        </p:nvCxnSpPr>
        <p:spPr>
          <a:xfrm>
            <a:off x="18847113" y="6618025"/>
            <a:ext cx="28094" cy="675233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3" name="Rectangle 212">
            <a:extLst>
              <a:ext uri="{FF2B5EF4-FFF2-40B4-BE49-F238E27FC236}">
                <a16:creationId xmlns:a16="http://schemas.microsoft.com/office/drawing/2014/main" id="{B896CA36-FE51-42CE-B3EE-4F0D6E5A9C0E}"/>
              </a:ext>
            </a:extLst>
          </p:cNvPr>
          <p:cNvSpPr/>
          <p:nvPr/>
        </p:nvSpPr>
        <p:spPr>
          <a:xfrm>
            <a:off x="10871919" y="10207052"/>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Rectangle 213">
            <a:extLst>
              <a:ext uri="{FF2B5EF4-FFF2-40B4-BE49-F238E27FC236}">
                <a16:creationId xmlns:a16="http://schemas.microsoft.com/office/drawing/2014/main" id="{73AB08FE-5187-4EA4-A0D8-19F15F74C3F7}"/>
              </a:ext>
            </a:extLst>
          </p:cNvPr>
          <p:cNvSpPr/>
          <p:nvPr/>
        </p:nvSpPr>
        <p:spPr>
          <a:xfrm>
            <a:off x="9583064" y="10185919"/>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Alternate Process 26">
            <a:extLst>
              <a:ext uri="{FF2B5EF4-FFF2-40B4-BE49-F238E27FC236}">
                <a16:creationId xmlns:a16="http://schemas.microsoft.com/office/drawing/2014/main" id="{75703721-1D45-4592-96CE-84CE1BAC230E}"/>
              </a:ext>
            </a:extLst>
          </p:cNvPr>
          <p:cNvSpPr/>
          <p:nvPr/>
        </p:nvSpPr>
        <p:spPr>
          <a:xfrm>
            <a:off x="9805899" y="10220064"/>
            <a:ext cx="1293146" cy="54864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Plant Nutrient Content</a:t>
            </a:r>
            <a:endParaRPr lang="en-US" sz="1200" dirty="0"/>
          </a:p>
        </p:txBody>
      </p:sp>
      <p:sp>
        <p:nvSpPr>
          <p:cNvPr id="216" name="Flowchart: Alternate Process 215">
            <a:extLst>
              <a:ext uri="{FF2B5EF4-FFF2-40B4-BE49-F238E27FC236}">
                <a16:creationId xmlns:a16="http://schemas.microsoft.com/office/drawing/2014/main" id="{34D1A0D8-4D81-48B4-B74B-E01DB584EAC6}"/>
              </a:ext>
            </a:extLst>
          </p:cNvPr>
          <p:cNvSpPr/>
          <p:nvPr/>
        </p:nvSpPr>
        <p:spPr>
          <a:xfrm>
            <a:off x="19996956" y="4762181"/>
            <a:ext cx="1152029" cy="434454"/>
          </a:xfrm>
          <a:prstGeom prst="flowChartAlternateProcess">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alibri" panose="020F0502020204030204" pitchFamily="34" charset="0"/>
                <a:cs typeface="Calibri" panose="020F0502020204030204" pitchFamily="34" charset="0"/>
              </a:rPr>
              <a:t>↑ Biodiversity</a:t>
            </a:r>
            <a:endParaRPr lang="en-US" sz="1200" dirty="0">
              <a:solidFill>
                <a:schemeClr val="tx1"/>
              </a:solidFill>
            </a:endParaRPr>
          </a:p>
        </p:txBody>
      </p:sp>
      <p:sp>
        <p:nvSpPr>
          <p:cNvPr id="220" name="Flowchart: Alternate Process 219">
            <a:extLst>
              <a:ext uri="{FF2B5EF4-FFF2-40B4-BE49-F238E27FC236}">
                <a16:creationId xmlns:a16="http://schemas.microsoft.com/office/drawing/2014/main" id="{E92E4B6D-6C12-4BC9-A8F6-49444EF4F214}"/>
              </a:ext>
            </a:extLst>
          </p:cNvPr>
          <p:cNvSpPr/>
          <p:nvPr/>
        </p:nvSpPr>
        <p:spPr>
          <a:xfrm>
            <a:off x="6787842" y="11316086"/>
            <a:ext cx="1850686" cy="73152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Reliance on Mechanically-Harvested Feeds or Additional Land</a:t>
            </a:r>
            <a:endParaRPr lang="en-US" sz="1200" dirty="0"/>
          </a:p>
        </p:txBody>
      </p:sp>
      <p:sp>
        <p:nvSpPr>
          <p:cNvPr id="222" name="Flowchart: Alternate Process 221">
            <a:extLst>
              <a:ext uri="{FF2B5EF4-FFF2-40B4-BE49-F238E27FC236}">
                <a16:creationId xmlns:a16="http://schemas.microsoft.com/office/drawing/2014/main" id="{800F0404-80A5-4FA5-8410-D4844736EBEB}"/>
              </a:ext>
            </a:extLst>
          </p:cNvPr>
          <p:cNvSpPr/>
          <p:nvPr/>
        </p:nvSpPr>
        <p:spPr>
          <a:xfrm>
            <a:off x="17071969" y="8075184"/>
            <a:ext cx="1313719" cy="732816"/>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Costs/Impacts of Polluted Water</a:t>
            </a:r>
            <a:endParaRPr lang="en-US" sz="1200" dirty="0"/>
          </a:p>
        </p:txBody>
      </p:sp>
      <p:cxnSp>
        <p:nvCxnSpPr>
          <p:cNvPr id="223" name="Connector: Elbow 222">
            <a:extLst>
              <a:ext uri="{FF2B5EF4-FFF2-40B4-BE49-F238E27FC236}">
                <a16:creationId xmlns:a16="http://schemas.microsoft.com/office/drawing/2014/main" id="{1F5CC1DC-E6F4-47B0-962A-B8214282F660}"/>
              </a:ext>
            </a:extLst>
          </p:cNvPr>
          <p:cNvCxnSpPr>
            <a:cxnSpLocks/>
            <a:endCxn id="11" idx="3"/>
          </p:cNvCxnSpPr>
          <p:nvPr/>
        </p:nvCxnSpPr>
        <p:spPr>
          <a:xfrm rot="10800000" flipV="1">
            <a:off x="11134875" y="6631295"/>
            <a:ext cx="2848035" cy="1627162"/>
          </a:xfrm>
          <a:prstGeom prst="bentConnector3">
            <a:avLst>
              <a:gd name="adj1" fmla="val -76"/>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7" name="Rectangle 226">
            <a:extLst>
              <a:ext uri="{FF2B5EF4-FFF2-40B4-BE49-F238E27FC236}">
                <a16:creationId xmlns:a16="http://schemas.microsoft.com/office/drawing/2014/main" id="{CB88EA60-2DAD-436F-A994-C30FEFD20C3D}"/>
              </a:ext>
            </a:extLst>
          </p:cNvPr>
          <p:cNvSpPr/>
          <p:nvPr/>
        </p:nvSpPr>
        <p:spPr>
          <a:xfrm>
            <a:off x="11777629" y="8109042"/>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Rectangle 227">
            <a:extLst>
              <a:ext uri="{FF2B5EF4-FFF2-40B4-BE49-F238E27FC236}">
                <a16:creationId xmlns:a16="http://schemas.microsoft.com/office/drawing/2014/main" id="{D26477E3-B0BA-4DA5-B794-1F8D576C114E}"/>
              </a:ext>
            </a:extLst>
          </p:cNvPr>
          <p:cNvSpPr/>
          <p:nvPr/>
        </p:nvSpPr>
        <p:spPr>
          <a:xfrm>
            <a:off x="12772770" y="8110726"/>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3" name="Straight Connector 292">
            <a:extLst>
              <a:ext uri="{FF2B5EF4-FFF2-40B4-BE49-F238E27FC236}">
                <a16:creationId xmlns:a16="http://schemas.microsoft.com/office/drawing/2014/main" id="{64056DAB-FC8D-4D5F-8F40-F65908B532F3}"/>
              </a:ext>
            </a:extLst>
          </p:cNvPr>
          <p:cNvCxnSpPr>
            <a:cxnSpLocks/>
            <a:stCxn id="12" idx="1"/>
            <a:endCxn id="65" idx="3"/>
          </p:cNvCxnSpPr>
          <p:nvPr/>
        </p:nvCxnSpPr>
        <p:spPr>
          <a:xfrm flipH="1">
            <a:off x="8380002" y="8942316"/>
            <a:ext cx="1558540" cy="0"/>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E7514AC-5DC3-4D95-BBF6-2962C2BF9076}"/>
              </a:ext>
            </a:extLst>
          </p:cNvPr>
          <p:cNvCxnSpPr>
            <a:cxnSpLocks/>
            <a:stCxn id="20" idx="3"/>
            <a:endCxn id="25" idx="1"/>
          </p:cNvCxnSpPr>
          <p:nvPr/>
        </p:nvCxnSpPr>
        <p:spPr>
          <a:xfrm flipV="1">
            <a:off x="8276852" y="9718140"/>
            <a:ext cx="1703539" cy="5586"/>
          </a:xfrm>
          <a:prstGeom prst="line">
            <a:avLst/>
          </a:prstGeom>
          <a:ln w="38100">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80" name="Connector: Elbow 79">
            <a:extLst>
              <a:ext uri="{FF2B5EF4-FFF2-40B4-BE49-F238E27FC236}">
                <a16:creationId xmlns:a16="http://schemas.microsoft.com/office/drawing/2014/main" id="{C493227F-F6FC-45BE-A9E7-AD5F300FEC9A}"/>
              </a:ext>
            </a:extLst>
          </p:cNvPr>
          <p:cNvCxnSpPr>
            <a:cxnSpLocks/>
            <a:stCxn id="38" idx="2"/>
            <a:endCxn id="12" idx="3"/>
          </p:cNvCxnSpPr>
          <p:nvPr/>
        </p:nvCxnSpPr>
        <p:spPr>
          <a:xfrm rot="5400000">
            <a:off x="10028570" y="5990320"/>
            <a:ext cx="3876534" cy="2027458"/>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7" name="Connector: Elbow 236">
            <a:extLst>
              <a:ext uri="{FF2B5EF4-FFF2-40B4-BE49-F238E27FC236}">
                <a16:creationId xmlns:a16="http://schemas.microsoft.com/office/drawing/2014/main" id="{DEFBBF1D-D8D1-47AC-80A0-5495A2A30C9A}"/>
              </a:ext>
            </a:extLst>
          </p:cNvPr>
          <p:cNvCxnSpPr>
            <a:cxnSpLocks/>
            <a:stCxn id="194" idx="2"/>
          </p:cNvCxnSpPr>
          <p:nvPr/>
        </p:nvCxnSpPr>
        <p:spPr>
          <a:xfrm rot="5400000">
            <a:off x="11039336" y="7980355"/>
            <a:ext cx="1885290" cy="2"/>
          </a:xfrm>
          <a:prstGeom prst="bentConnector3">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8" name="Flowchart: Alternate Process 237">
            <a:extLst>
              <a:ext uri="{FF2B5EF4-FFF2-40B4-BE49-F238E27FC236}">
                <a16:creationId xmlns:a16="http://schemas.microsoft.com/office/drawing/2014/main" id="{82E957CD-CDE5-47A8-BB3C-B75D8855A57F}"/>
              </a:ext>
            </a:extLst>
          </p:cNvPr>
          <p:cNvSpPr/>
          <p:nvPr/>
        </p:nvSpPr>
        <p:spPr>
          <a:xfrm>
            <a:off x="17921770" y="5886505"/>
            <a:ext cx="1850686" cy="73152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Reliance on Mechanically-Harvested Feeds or Additional Land</a:t>
            </a:r>
            <a:endParaRPr lang="en-US" sz="1200" dirty="0"/>
          </a:p>
        </p:txBody>
      </p:sp>
      <p:sp>
        <p:nvSpPr>
          <p:cNvPr id="239" name="Flowchart: Alternate Process 238">
            <a:extLst>
              <a:ext uri="{FF2B5EF4-FFF2-40B4-BE49-F238E27FC236}">
                <a16:creationId xmlns:a16="http://schemas.microsoft.com/office/drawing/2014/main" id="{DC1E91F9-A7F6-4E7F-8675-02C94E7DB1BC}"/>
              </a:ext>
            </a:extLst>
          </p:cNvPr>
          <p:cNvSpPr/>
          <p:nvPr/>
        </p:nvSpPr>
        <p:spPr>
          <a:xfrm>
            <a:off x="28221955" y="7322431"/>
            <a:ext cx="1850686" cy="731520"/>
          </a:xfrm>
          <a:prstGeom prst="flowChartAlternateProcess">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Reliance on Mechanically-Harvested Feeds or Additional Land</a:t>
            </a:r>
            <a:endParaRPr lang="en-US" sz="1200" dirty="0"/>
          </a:p>
        </p:txBody>
      </p:sp>
      <p:sp>
        <p:nvSpPr>
          <p:cNvPr id="242" name="Flowchart: Alternate Process 241">
            <a:hlinkClick r:id="rId3" action="ppaction://hlinksldjump" tooltip="Carrying capacity is the number of livestock a field or a grazing operation can sustain for a certain time period, usually for one year, while maintaining or improving the health of soils, plants and livestock."/>
            <a:extLst>
              <a:ext uri="{FF2B5EF4-FFF2-40B4-BE49-F238E27FC236}">
                <a16:creationId xmlns:a16="http://schemas.microsoft.com/office/drawing/2014/main" id="{C52865F8-10CF-4E36-9FFA-8E3805E67C9E}"/>
              </a:ext>
            </a:extLst>
          </p:cNvPr>
          <p:cNvSpPr/>
          <p:nvPr/>
        </p:nvSpPr>
        <p:spPr>
          <a:xfrm>
            <a:off x="18027285" y="5302768"/>
            <a:ext cx="1625743" cy="365760"/>
          </a:xfrm>
          <a:prstGeom prst="flowChartAlternateProcess">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cs typeface="Calibri" panose="020F0502020204030204" pitchFamily="34" charset="0"/>
              </a:rPr>
              <a:t>↑ Carrying Capacity**</a:t>
            </a:r>
            <a:endParaRPr lang="en-US" sz="1200" dirty="0"/>
          </a:p>
        </p:txBody>
      </p:sp>
      <p:sp>
        <p:nvSpPr>
          <p:cNvPr id="225" name="Rectangle 224">
            <a:extLst>
              <a:ext uri="{FF2B5EF4-FFF2-40B4-BE49-F238E27FC236}">
                <a16:creationId xmlns:a16="http://schemas.microsoft.com/office/drawing/2014/main" id="{68F8E878-9B24-45AA-8AFF-6B0416624C5A}"/>
              </a:ext>
            </a:extLst>
          </p:cNvPr>
          <p:cNvSpPr/>
          <p:nvPr/>
        </p:nvSpPr>
        <p:spPr>
          <a:xfrm rot="16200000">
            <a:off x="9240961" y="8819063"/>
            <a:ext cx="421670" cy="2356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4" name="Connector: Elbow 223">
            <a:extLst>
              <a:ext uri="{FF2B5EF4-FFF2-40B4-BE49-F238E27FC236}">
                <a16:creationId xmlns:a16="http://schemas.microsoft.com/office/drawing/2014/main" id="{8C74EB6A-AC50-42EF-8752-2904A1893965}"/>
              </a:ext>
            </a:extLst>
          </p:cNvPr>
          <p:cNvCxnSpPr>
            <a:cxnSpLocks/>
            <a:stCxn id="11" idx="1"/>
            <a:endCxn id="20" idx="3"/>
          </p:cNvCxnSpPr>
          <p:nvPr/>
        </p:nvCxnSpPr>
        <p:spPr>
          <a:xfrm rot="10800000" flipV="1">
            <a:off x="8276853" y="8258456"/>
            <a:ext cx="1456069" cy="1465269"/>
          </a:xfrm>
          <a:prstGeom prst="bentConnector3">
            <a:avLst>
              <a:gd name="adj1" fmla="val 19069"/>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84435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1947</TotalTime>
  <Words>1123</Words>
  <Application>Microsoft Office PowerPoint</Application>
  <PresentationFormat>Custom</PresentationFormat>
  <Paragraphs>191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 Morris</dc:creator>
  <cp:lastModifiedBy>Justin Morris</cp:lastModifiedBy>
  <cp:revision>1</cp:revision>
  <dcterms:created xsi:type="dcterms:W3CDTF">2021-09-24T17:11:49Z</dcterms:created>
  <dcterms:modified xsi:type="dcterms:W3CDTF">2021-12-21T08:19:38Z</dcterms:modified>
</cp:coreProperties>
</file>