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65" r:id="rId12"/>
    <p:sldId id="269" r:id="rId13"/>
    <p:sldId id="26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9" d="100"/>
          <a:sy n="79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C710-5149-4E17-A857-FCE64402875C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D955-DAAE-4A57-A93D-C64A6E243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55FB-87E6-4CF1-A2F0-D2F9B165FC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C45A-DCAD-47BF-AB84-A86C2ABA9D9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FF75-08FC-4038-BDBB-EDFC40EE3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Pastured </a:t>
            </a:r>
            <a:r>
              <a:rPr lang="en-US" sz="3600" b="1" dirty="0" err="1"/>
              <a:t>Meatbirds</a:t>
            </a:r>
            <a:r>
              <a:rPr lang="en-US" sz="3600" b="1" dirty="0"/>
              <a:t>:  Breeds &amp; Nutrition</a:t>
            </a:r>
          </a:p>
        </p:txBody>
      </p:sp>
      <p:pic>
        <p:nvPicPr>
          <p:cNvPr id="6" name="Content Placeholder 5" descr="ATCF Rene Farm Visit 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485900"/>
            <a:ext cx="5334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117" y="5943600"/>
            <a:ext cx="1537483" cy="71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3" descr="usda_nifa_c_rgb_3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7" y="5791200"/>
            <a:ext cx="1535113" cy="91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8600" y="5562600"/>
            <a:ext cx="3657600" cy="1200329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tx1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Myriad Pro"/>
              </a:rPr>
              <a:t>Funding for this presentation was provided by USDA's Outreach and Assistance to Socially Disadvantaged Farmers and Ranchers (OASDFR) program (Project number 2009-00705), part of the National Institute of Food </a:t>
            </a:r>
            <a:r>
              <a:rPr lang="en-US" sz="1200" b="0">
                <a:solidFill>
                  <a:srgbClr val="000000"/>
                </a:solidFill>
                <a:latin typeface="Myriad Pro"/>
              </a:rPr>
              <a:t>and Agriculture</a:t>
            </a:r>
            <a:r>
              <a:rPr lang="en-US" sz="120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yriad Pro"/>
              </a:rPr>
              <a:t>and Risk Management Agency (Award # 11-IE-53102-037)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791200"/>
            <a:ext cx="1447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Example – Cutting Profits by Cutting Feed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Flock eats 400 lbs/wk ($.25/lb) - $100/wk</a:t>
            </a:r>
          </a:p>
          <a:p>
            <a:r>
              <a:rPr lang="en-US" dirty="0"/>
              <a:t>3:1 FCR, whole birds sells for $3.75/lb</a:t>
            </a:r>
          </a:p>
          <a:p>
            <a:r>
              <a:rPr lang="en-US" dirty="0"/>
              <a:t>400 lbs feed = 130 lbs chicken = 100 lbs meat</a:t>
            </a:r>
          </a:p>
          <a:p>
            <a:r>
              <a:rPr lang="en-US" dirty="0"/>
              <a:t>100 lbs meat = $375 </a:t>
            </a:r>
          </a:p>
          <a:p>
            <a:r>
              <a:rPr lang="en-US" dirty="0"/>
              <a:t>Restrict feed ¼ = 300 lbs feed/wk = $75 in feed</a:t>
            </a:r>
          </a:p>
          <a:p>
            <a:r>
              <a:rPr lang="en-US" dirty="0"/>
              <a:t>100 lbs chicken = 75 lbs meat = $280 meat</a:t>
            </a:r>
          </a:p>
          <a:p>
            <a:pPr>
              <a:buNone/>
            </a:pPr>
            <a:r>
              <a:rPr lang="en-US" b="1" u="sng" dirty="0"/>
              <a:t>Saving $25 dollars in feed cost you $100 profit!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Feed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905000"/>
            <a:ext cx="4876800" cy="449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Feed Storage</a:t>
            </a:r>
          </a:p>
          <a:p>
            <a:pPr lvl="1"/>
            <a:r>
              <a:rPr lang="en-US" dirty="0"/>
              <a:t>Must be kept dry </a:t>
            </a:r>
          </a:p>
          <a:p>
            <a:r>
              <a:rPr lang="en-US" dirty="0"/>
              <a:t>Rodents</a:t>
            </a:r>
          </a:p>
          <a:p>
            <a:pPr lvl="1"/>
            <a:r>
              <a:rPr lang="en-US" i="1" dirty="0"/>
              <a:t>Salmonella</a:t>
            </a:r>
          </a:p>
          <a:p>
            <a:r>
              <a:rPr lang="en-US" dirty="0"/>
              <a:t>Feed goes bad/stale</a:t>
            </a:r>
          </a:p>
          <a:p>
            <a:pPr lvl="1"/>
            <a:r>
              <a:rPr lang="en-US" dirty="0"/>
              <a:t>Moisture &amp; heat</a:t>
            </a:r>
          </a:p>
          <a:p>
            <a:pPr lvl="1"/>
            <a:r>
              <a:rPr lang="en-US" dirty="0"/>
              <a:t>Age</a:t>
            </a:r>
          </a:p>
          <a:p>
            <a:r>
              <a:rPr lang="en-US" dirty="0"/>
              <a:t>Buying Bulk = Cheaper Price</a:t>
            </a:r>
          </a:p>
          <a:p>
            <a:pPr lvl="1"/>
            <a:r>
              <a:rPr lang="en-US" dirty="0"/>
              <a:t>Delivery </a:t>
            </a:r>
          </a:p>
          <a:p>
            <a:pPr lvl="1"/>
            <a:r>
              <a:rPr lang="en-US" dirty="0"/>
              <a:t>Can purchase used  feed bins</a:t>
            </a:r>
          </a:p>
          <a:p>
            <a:r>
              <a:rPr lang="en-US" dirty="0"/>
              <a:t>Can store in barrels in field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IMG_1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60537"/>
            <a:ext cx="3200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pence &amp; the 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Organizations</a:t>
            </a:r>
          </a:p>
          <a:p>
            <a:pPr lvl="1"/>
            <a:r>
              <a:rPr lang="en-US" dirty="0"/>
              <a:t>ATTRA – the National Sustainable Agriculture Information Service – http://www.attra.org</a:t>
            </a:r>
          </a:p>
          <a:p>
            <a:pPr lvl="1"/>
            <a:r>
              <a:rPr lang="en-US" dirty="0"/>
              <a:t>American Pastured Poultry Producers Association (APPPA) http://www.apppa.org/</a:t>
            </a:r>
          </a:p>
          <a:p>
            <a:r>
              <a:rPr lang="en-US" dirty="0"/>
              <a:t>Magazines</a:t>
            </a:r>
          </a:p>
          <a:p>
            <a:pPr lvl="1"/>
            <a:r>
              <a:rPr lang="en-US" dirty="0"/>
              <a:t>GRIT! – APPPA Magazine</a:t>
            </a:r>
          </a:p>
          <a:p>
            <a:r>
              <a:rPr lang="en-US" dirty="0"/>
              <a:t>ATTRA Publications</a:t>
            </a:r>
          </a:p>
          <a:p>
            <a:pPr lvl="1"/>
            <a:r>
              <a:rPr lang="en-US" dirty="0"/>
              <a:t>Pastured Poultry Nutrition</a:t>
            </a:r>
          </a:p>
          <a:p>
            <a:pPr lvl="1"/>
            <a:r>
              <a:rPr lang="en-US" dirty="0"/>
              <a:t>Meat Chicken Breeds for Pastured Production</a:t>
            </a:r>
          </a:p>
          <a:p>
            <a:r>
              <a:rPr lang="en-US" dirty="0"/>
              <a:t>Books</a:t>
            </a:r>
          </a:p>
          <a:p>
            <a:pPr lvl="1"/>
            <a:r>
              <a:rPr lang="en-US" dirty="0"/>
              <a:t>APPPA. 2006. Raising Poultry on Pasture – Ten Years of Success. 246 p.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Ideal Pasture Broiler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Good Feed Conversion</a:t>
            </a:r>
          </a:p>
          <a:p>
            <a:pPr lvl="1"/>
            <a:r>
              <a:rPr lang="en-US" dirty="0"/>
              <a:t>3-4:1  vs.  6-10+:1</a:t>
            </a:r>
          </a:p>
          <a:p>
            <a:r>
              <a:rPr lang="en-US" dirty="0"/>
              <a:t>Strong Foraging Instincts</a:t>
            </a:r>
          </a:p>
          <a:p>
            <a:r>
              <a:rPr lang="en-US" dirty="0"/>
              <a:t>Short Grow-out </a:t>
            </a:r>
          </a:p>
          <a:p>
            <a:pPr lvl="1"/>
            <a:r>
              <a:rPr lang="en-US" dirty="0"/>
              <a:t>8-9 wks (average)</a:t>
            </a:r>
          </a:p>
          <a:p>
            <a:r>
              <a:rPr lang="en-US" dirty="0"/>
              <a:t>Hardy on Pasture</a:t>
            </a:r>
          </a:p>
          <a:p>
            <a:pPr lvl="1"/>
            <a:r>
              <a:rPr lang="en-US" dirty="0"/>
              <a:t>Well Feathered</a:t>
            </a:r>
          </a:p>
          <a:p>
            <a:pPr lvl="1"/>
            <a:r>
              <a:rPr lang="en-US" dirty="0"/>
              <a:t>Energetic</a:t>
            </a:r>
          </a:p>
          <a:p>
            <a:r>
              <a:rPr lang="en-US" dirty="0"/>
              <a:t>Marketable Carcass</a:t>
            </a:r>
          </a:p>
          <a:p>
            <a:pPr lvl="1"/>
            <a:r>
              <a:rPr lang="en-US" dirty="0"/>
              <a:t>Good Breast Ratio</a:t>
            </a:r>
          </a:p>
          <a:p>
            <a:pPr lvl="1"/>
            <a:r>
              <a:rPr lang="en-US" dirty="0"/>
              <a:t>Clean Feathered (no staining)</a:t>
            </a:r>
          </a:p>
        </p:txBody>
      </p:sp>
      <p:pic>
        <p:nvPicPr>
          <p:cNvPr id="1026" name="Picture 2" descr="C:\Documents and Settings\spence\My Documents\My Pictures\simmey swim 049.JPG"/>
          <p:cNvPicPr>
            <a:picLocks noChangeAspect="1" noChangeArrowheads="1"/>
          </p:cNvPicPr>
          <p:nvPr/>
        </p:nvPicPr>
        <p:blipFill>
          <a:blip r:embed="rId3" cstate="print"/>
          <a:srcRect l="3333" r="8333"/>
          <a:stretch>
            <a:fillRect/>
          </a:stretch>
        </p:blipFill>
        <p:spPr bwMode="auto">
          <a:xfrm>
            <a:off x="4724400" y="2350698"/>
            <a:ext cx="3962400" cy="33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Breed Selection</a:t>
            </a:r>
          </a:p>
        </p:txBody>
      </p:sp>
      <p:pic>
        <p:nvPicPr>
          <p:cNvPr id="11" name="Content Placeholder 10" descr="Cxgunner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12" descr="ATCF Rene Farm Visit 0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33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1000" y="5587425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Cornish Cross (CX)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5587425"/>
            <a:ext cx="3962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Label Rouge Genetics</a:t>
            </a:r>
          </a:p>
        </p:txBody>
      </p:sp>
    </p:spTree>
  </p:cSld>
  <p:clrMapOvr>
    <a:masterClrMapping/>
  </p:clrMapOvr>
  <p:transition advTm="1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Cornish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74837"/>
            <a:ext cx="44958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Global Standard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Very Efficient</a:t>
            </a:r>
          </a:p>
          <a:p>
            <a:pPr lvl="2"/>
            <a:r>
              <a:rPr lang="en-US" dirty="0"/>
              <a:t>3:1 on Pasture</a:t>
            </a:r>
          </a:p>
          <a:p>
            <a:pPr lvl="2"/>
            <a:r>
              <a:rPr lang="en-US" dirty="0"/>
              <a:t>Feed Conversion = $$$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Readily 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Most common breed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4.5lbs carcass @ 8 wks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Variety very important</a:t>
            </a:r>
          </a:p>
          <a:p>
            <a:pPr lvl="2"/>
            <a:r>
              <a:rPr lang="en-US" dirty="0"/>
              <a:t>Cobb 506, Ross 700, etc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ATCF Sept &amp; Oct 2011 045.jpg"/>
          <p:cNvPicPr>
            <a:picLocks noChangeAspect="1"/>
          </p:cNvPicPr>
          <p:nvPr/>
        </p:nvPicPr>
        <p:blipFill>
          <a:blip r:embed="rId3" cstate="print"/>
          <a:srcRect l="5848" r="25146"/>
          <a:stretch>
            <a:fillRect/>
          </a:stretch>
        </p:blipFill>
        <p:spPr>
          <a:xfrm>
            <a:off x="152399" y="2057400"/>
            <a:ext cx="418030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152400" y="1524000"/>
            <a:ext cx="2743200" cy="1447800"/>
          </a:xfrm>
          <a:prstGeom prst="cloudCallout">
            <a:avLst>
              <a:gd name="adj1" fmla="val 43432"/>
              <a:gd name="adj2" fmla="val 675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I’m 4 weeks old!</a:t>
            </a:r>
            <a:endParaRPr lang="en-US" dirty="0"/>
          </a:p>
        </p:txBody>
      </p:sp>
    </p:spTree>
  </p:cSld>
  <p:clrMapOvr>
    <a:masterClrMapping/>
  </p:clrMapOvr>
  <p:transition advTm="10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Cornish Cross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Not the “Ideal” breed for pasture</a:t>
            </a:r>
          </a:p>
          <a:p>
            <a:pPr lvl="1"/>
            <a:r>
              <a:rPr lang="en-US" dirty="0"/>
              <a:t>Bred for Controlled environments	</a:t>
            </a:r>
          </a:p>
          <a:p>
            <a:r>
              <a:rPr lang="en-US" dirty="0"/>
              <a:t>Older varieties are best</a:t>
            </a:r>
          </a:p>
          <a:p>
            <a:pPr lvl="1"/>
            <a:r>
              <a:rPr lang="en-US" dirty="0"/>
              <a:t>Cobb 500 or Ross 308</a:t>
            </a:r>
          </a:p>
          <a:p>
            <a:pPr lvl="1"/>
            <a:r>
              <a:rPr lang="en-US" dirty="0"/>
              <a:t>Still retain foraging instincts</a:t>
            </a:r>
          </a:p>
          <a:p>
            <a:r>
              <a:rPr lang="en-US" dirty="0"/>
              <a:t>Familiar &amp; </a:t>
            </a:r>
            <a:r>
              <a:rPr lang="en-US" dirty="0" err="1"/>
              <a:t>Breastmeat</a:t>
            </a:r>
            <a:endParaRPr lang="en-US" dirty="0"/>
          </a:p>
          <a:p>
            <a:r>
              <a:rPr lang="en-US" dirty="0"/>
              <a:t>Need a Balanced Ration </a:t>
            </a:r>
          </a:p>
          <a:p>
            <a:pPr lvl="1"/>
            <a:r>
              <a:rPr lang="en-US" dirty="0"/>
              <a:t>Avoid Leg/Heart Problems</a:t>
            </a:r>
          </a:p>
          <a:p>
            <a:r>
              <a:rPr lang="en-US" dirty="0"/>
              <a:t>High Heat is Deadly (esp. w/ humidity)</a:t>
            </a:r>
          </a:p>
          <a:p>
            <a:endParaRPr lang="en-US" dirty="0"/>
          </a:p>
        </p:txBody>
      </p:sp>
      <p:pic>
        <p:nvPicPr>
          <p:cNvPr id="4" name="Picture 3" descr="cornish-cross-slaughter-day.jpg"/>
          <p:cNvPicPr>
            <a:picLocks noChangeAspect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>
          <a:xfrm>
            <a:off x="5334000" y="2667000"/>
            <a:ext cx="308394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Tm="17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Label Rouge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676400"/>
            <a:ext cx="4267200" cy="487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b="1" dirty="0"/>
              <a:t>Originated w/ French Free-Range Program</a:t>
            </a:r>
          </a:p>
          <a:p>
            <a:r>
              <a:rPr lang="en-US" b="1" dirty="0"/>
              <a:t>Different Lines</a:t>
            </a:r>
          </a:p>
          <a:p>
            <a:pPr lvl="1"/>
            <a:r>
              <a:rPr lang="en-US" dirty="0"/>
              <a:t>Freedom/Red Rangers</a:t>
            </a:r>
          </a:p>
          <a:p>
            <a:pPr lvl="1"/>
            <a:r>
              <a:rPr lang="en-US" dirty="0"/>
              <a:t>Rosambros &amp; Others</a:t>
            </a:r>
            <a:endParaRPr lang="en-US" b="1" dirty="0"/>
          </a:p>
          <a:p>
            <a:r>
              <a:rPr lang="en-US" b="1" dirty="0"/>
              <a:t>Slower Grow Out</a:t>
            </a:r>
          </a:p>
          <a:p>
            <a:pPr lvl="1"/>
            <a:r>
              <a:rPr lang="en-US" b="1" dirty="0"/>
              <a:t>4-5 lbs @ 9-11 wks</a:t>
            </a:r>
          </a:p>
          <a:p>
            <a:pPr lvl="1"/>
            <a:r>
              <a:rPr lang="en-US" b="1" dirty="0"/>
              <a:t>High Feed Conversion</a:t>
            </a:r>
          </a:p>
          <a:p>
            <a:r>
              <a:rPr lang="en-US" b="1" dirty="0"/>
              <a:t>Designed for Pasture</a:t>
            </a:r>
          </a:p>
          <a:p>
            <a:pPr lvl="1"/>
            <a:r>
              <a:rPr lang="en-US" b="1" dirty="0"/>
              <a:t>Fewer Health problems</a:t>
            </a:r>
          </a:p>
          <a:p>
            <a:r>
              <a:rPr lang="en-US" b="1" dirty="0"/>
              <a:t>Good Forager/Marketing</a:t>
            </a:r>
          </a:p>
        </p:txBody>
      </p:sp>
      <p:pic>
        <p:nvPicPr>
          <p:cNvPr id="6" name="Picture 5" descr="ATCF Sept &amp; Oct 2011 026.jpg"/>
          <p:cNvPicPr>
            <a:picLocks noChangeAspect="1"/>
          </p:cNvPicPr>
          <p:nvPr/>
        </p:nvPicPr>
        <p:blipFill>
          <a:blip r:embed="rId3" cstate="print"/>
          <a:srcRect r="27350"/>
          <a:stretch>
            <a:fillRect/>
          </a:stretch>
        </p:blipFill>
        <p:spPr>
          <a:xfrm>
            <a:off x="4571313" y="1828800"/>
            <a:ext cx="438258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Meatbird</a:t>
            </a:r>
            <a:r>
              <a:rPr lang="en-US" dirty="0"/>
              <a:t>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905000"/>
            <a:ext cx="4876800" cy="449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Broilers have specific feed needs</a:t>
            </a:r>
          </a:p>
          <a:p>
            <a:pPr lvl="1"/>
            <a:r>
              <a:rPr lang="en-US" dirty="0"/>
              <a:t>High Protein (Methionine)</a:t>
            </a:r>
          </a:p>
          <a:p>
            <a:r>
              <a:rPr lang="en-US" dirty="0"/>
              <a:t>Higher as chicks, lower at end</a:t>
            </a:r>
          </a:p>
          <a:p>
            <a:pPr lvl="1"/>
            <a:r>
              <a:rPr lang="en-US" dirty="0"/>
              <a:t>22 - 19% Protein</a:t>
            </a:r>
          </a:p>
          <a:p>
            <a:r>
              <a:rPr lang="en-US" dirty="0"/>
              <a:t>Most food comes from feed</a:t>
            </a:r>
          </a:p>
          <a:p>
            <a:pPr lvl="1"/>
            <a:r>
              <a:rPr lang="en-US" dirty="0"/>
              <a:t>Pasture = 0 – 20 % of ration</a:t>
            </a:r>
          </a:p>
          <a:p>
            <a:r>
              <a:rPr lang="en-US" dirty="0"/>
              <a:t>Poultry aren’t ruminants!</a:t>
            </a:r>
          </a:p>
          <a:p>
            <a:pPr lvl="1"/>
            <a:r>
              <a:rPr lang="en-US" dirty="0"/>
              <a:t>Need supplemental feed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IMG_1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60537"/>
            <a:ext cx="3200400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TCF Sept &amp; Oct 2011 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167"/>
          <a:stretch>
            <a:fillRect/>
          </a:stretch>
        </p:blipFill>
        <p:spPr>
          <a:xfrm>
            <a:off x="0" y="0"/>
            <a:ext cx="920115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6019800"/>
            <a:ext cx="4191000" cy="457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Inexpensive Homemade Feeder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1676400"/>
            <a:ext cx="5257800" cy="495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Poultry Eating = Meat</a:t>
            </a:r>
          </a:p>
          <a:p>
            <a:pPr lvl="1"/>
            <a:r>
              <a:rPr lang="en-US" dirty="0"/>
              <a:t>Feed Conversion Important</a:t>
            </a:r>
          </a:p>
          <a:p>
            <a:pPr lvl="1"/>
            <a:r>
              <a:rPr lang="en-US" dirty="0"/>
              <a:t>Can’t starve birds into profitability</a:t>
            </a:r>
          </a:p>
          <a:p>
            <a:pPr lvl="1"/>
            <a:r>
              <a:rPr lang="en-US" dirty="0"/>
              <a:t>Lots of feeder space</a:t>
            </a:r>
          </a:p>
          <a:p>
            <a:pPr lvl="2"/>
            <a:r>
              <a:rPr lang="en-US" dirty="0"/>
              <a:t>4 in/bird if straight, less if round</a:t>
            </a:r>
          </a:p>
          <a:p>
            <a:r>
              <a:rPr lang="en-US" dirty="0"/>
              <a:t>Weather affects amount eaten</a:t>
            </a:r>
          </a:p>
          <a:p>
            <a:pPr lvl="1"/>
            <a:r>
              <a:rPr lang="en-US" dirty="0"/>
              <a:t>More in Cold = warmth</a:t>
            </a:r>
          </a:p>
          <a:p>
            <a:pPr lvl="1"/>
            <a:r>
              <a:rPr lang="en-US" dirty="0"/>
              <a:t>Won’t eat in heat                               = less growth and profits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Leg Problems = Feed Problem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 descr="IMG_1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3017308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9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stured Meatbirds:  Breeds &amp;amp; Nutrition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Ideal Pasture Broiler Characteristics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Breed Selection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Cornish Cross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Cornish Cross Considerations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Label Rouge Genetics&amp;quot;&quot;/&gt;&lt;property id=&quot;20307&quot; value=&quot;262&quot;/&gt;&lt;/object&gt;&lt;object type=&quot;3&quot; unique_id=&quot;10009&quot;&gt;&lt;property id=&quot;20148&quot; value=&quot;5&quot;/&gt;&lt;property id=&quot;20300&quot; value=&quot;Slide 7 - &amp;quot;Meatbird Nutrition&amp;quot;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 - &amp;quot;Feeding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Example – Cutting Profits by Cutting Feed&amp;quot;&quot;/&gt;&lt;property id=&quot;20307&quot; value=&quot;268&quot;/&gt;&lt;/object&gt;&lt;object type=&quot;3&quot; unique_id=&quot;10013&quot;&gt;&lt;property id=&quot;20148&quot; value=&quot;5&quot;/&gt;&lt;property id=&quot;20300&quot; value=&quot;Slide 11 - &amp;quot;Feed Storage&amp;quot;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 - &amp;quot;Resources&amp;quot;&quot;/&gt;&lt;property id=&quot;20307&quot; value=&quot;266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9107</TotalTime>
  <Words>530</Words>
  <Application>Microsoft Office PowerPoint</Application>
  <PresentationFormat>On-screen Show (4:3)</PresentationFormat>
  <Paragraphs>113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Myriad Pro</vt:lpstr>
      <vt:lpstr>Office Theme</vt:lpstr>
      <vt:lpstr>Pastured Meatbirds:  Breeds &amp; Nutrition</vt:lpstr>
      <vt:lpstr>Ideal Pasture Broiler Characteristics</vt:lpstr>
      <vt:lpstr>Breed Selection</vt:lpstr>
      <vt:lpstr>Cornish Cross</vt:lpstr>
      <vt:lpstr>Cornish Cross Considerations</vt:lpstr>
      <vt:lpstr>Label Rouge Genetics</vt:lpstr>
      <vt:lpstr>Meatbird Nutrition</vt:lpstr>
      <vt:lpstr>PowerPoint Presentation</vt:lpstr>
      <vt:lpstr>Feeding</vt:lpstr>
      <vt:lpstr>Example – Cutting Profits by Cutting Feed</vt:lpstr>
      <vt:lpstr>Feed Storage</vt:lpstr>
      <vt:lpstr>PowerPoint Presentation</vt:lpstr>
      <vt:lpstr>Resources</vt:lpstr>
    </vt:vector>
  </TitlesOfParts>
  <Company>NCAT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Pastured Meatbird Breeds &amp; Nutrtition</dc:title>
  <dc:creator>Terell Spencer</dc:creator>
  <cp:lastModifiedBy>Emilie Saunders</cp:lastModifiedBy>
  <cp:revision>19</cp:revision>
  <dcterms:created xsi:type="dcterms:W3CDTF">2012-01-26T00:54:44Z</dcterms:created>
  <dcterms:modified xsi:type="dcterms:W3CDTF">2022-09-26T22:34:42Z</dcterms:modified>
</cp:coreProperties>
</file>